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25"/>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5" r:id="rId20"/>
    <p:sldId id="271" r:id="rId21"/>
    <p:sldId id="272" r:id="rId22"/>
    <p:sldId id="273" r:id="rId23"/>
    <p:sldId id="274" r:id="rId24"/>
  </p:sldIdLst>
  <p:sldSz cx="18288000" cy="10287000"/>
  <p:notesSz cx="6858000" cy="9144000"/>
  <p:embeddedFontLst>
    <p:embeddedFont>
      <p:font typeface="Nunito Sans Bold" panose="020B0604020202020204" charset="0"/>
      <p:regular r:id="rId26"/>
    </p:embeddedFont>
    <p:embeddedFont>
      <p:font typeface="Nunito Sans Heavy" panose="020B0604020202020204" charset="0"/>
      <p:regular r:id="rId27"/>
    </p:embeddedFont>
    <p:embeddedFont>
      <p:font typeface="Roboto" panose="02000000000000000000" pitchFamily="2" charset="0"/>
      <p:regular r:id="rId28"/>
    </p:embeddedFont>
    <p:embeddedFont>
      <p:font typeface="Roboto Bold" panose="02000000000000000000"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9C7D"/>
    <a:srgbClr val="466B54"/>
    <a:srgbClr val="CC8D00"/>
    <a:srgbClr val="FFB819"/>
    <a:srgbClr val="FFD1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2C4AE6-F8D9-4EDD-BD9D-351F3FE07AE7}" v="20" dt="2024-04-17T19:03:35.930"/>
    <p1510:client id="{0CAA942E-7BF9-46D9-A309-B9855CB0B44D}" v="183" dt="2024-04-17T18:16:33.668"/>
    <p1510:client id="{2393380D-A01E-4977-B09A-D73C1D625057}" v="7" dt="2024-04-17T17:55:58.610"/>
    <p1510:client id="{3A9E5181-FCD8-4DBC-818C-392E613648E7}" v="30" dt="2024-04-17T17:55:03.134"/>
    <p1510:client id="{D9E36426-C72D-4E74-8E87-9C627C9316EA}" v="181" dt="2024-04-17T23:22:07.174"/>
    <p1510:client id="{DB935F8D-6405-4A09-80DD-538D39516863}" v="8" dt="2024-04-17T23:06:10.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k Chansatit" userId="S::101439953@georgebrown.ca::c7ea17d1-815d-423c-9479-3f5d642c7a30" providerId="AD" clId="Web-{2393380D-A01E-4977-B09A-D73C1D625057}"/>
    <pc:docChg chg="modSld">
      <pc:chgData name="Pek Chansatit" userId="S::101439953@georgebrown.ca::c7ea17d1-815d-423c-9479-3f5d642c7a30" providerId="AD" clId="Web-{2393380D-A01E-4977-B09A-D73C1D625057}" dt="2024-04-17T17:55:58.610" v="6" actId="1076"/>
      <pc:docMkLst>
        <pc:docMk/>
      </pc:docMkLst>
      <pc:sldChg chg="addSp modSp">
        <pc:chgData name="Pek Chansatit" userId="S::101439953@georgebrown.ca::c7ea17d1-815d-423c-9479-3f5d642c7a30" providerId="AD" clId="Web-{2393380D-A01E-4977-B09A-D73C1D625057}" dt="2024-04-17T17:55:58.610" v="6" actId="1076"/>
        <pc:sldMkLst>
          <pc:docMk/>
          <pc:sldMk cId="0" sldId="270"/>
        </pc:sldMkLst>
        <pc:spChg chg="mod">
          <ac:chgData name="Pek Chansatit" userId="S::101439953@georgebrown.ca::c7ea17d1-815d-423c-9479-3f5d642c7a30" providerId="AD" clId="Web-{2393380D-A01E-4977-B09A-D73C1D625057}" dt="2024-04-17T17:55:58.610" v="6" actId="1076"/>
          <ac:spMkLst>
            <pc:docMk/>
            <pc:sldMk cId="0" sldId="270"/>
            <ac:spMk id="17" creationId="{E78EDEE0-2EDC-E79D-2C7A-05A71CFBF6AA}"/>
          </ac:spMkLst>
        </pc:spChg>
        <pc:picChg chg="add mod">
          <ac:chgData name="Pek Chansatit" userId="S::101439953@georgebrown.ca::c7ea17d1-815d-423c-9479-3f5d642c7a30" providerId="AD" clId="Web-{2393380D-A01E-4977-B09A-D73C1D625057}" dt="2024-04-17T17:55:55.422" v="5" actId="1076"/>
          <ac:picMkLst>
            <pc:docMk/>
            <pc:sldMk cId="0" sldId="270"/>
            <ac:picMk id="3" creationId="{99E9D296-8B73-6D54-16FE-60A8225A2F47}"/>
          </ac:picMkLst>
        </pc:picChg>
      </pc:sldChg>
    </pc:docChg>
  </pc:docChgLst>
  <pc:docChgLst>
    <pc:chgData name="Pat Boonprasertsri" userId="0de31d05-f99c-4900-84d5-cb3c87519fef" providerId="ADAL" clId="{7D40DBFC-A207-4497-AA9C-6E85BE6481D8}"/>
    <pc:docChg chg="undo custSel modSld">
      <pc:chgData name="Pat Boonprasertsri" userId="0de31d05-f99c-4900-84d5-cb3c87519fef" providerId="ADAL" clId="{7D40DBFC-A207-4497-AA9C-6E85BE6481D8}" dt="2024-04-17T14:36:19.705" v="21" actId="400"/>
      <pc:docMkLst>
        <pc:docMk/>
      </pc:docMkLst>
      <pc:sldChg chg="modSp mod">
        <pc:chgData name="Pat Boonprasertsri" userId="0de31d05-f99c-4900-84d5-cb3c87519fef" providerId="ADAL" clId="{7D40DBFC-A207-4497-AA9C-6E85BE6481D8}" dt="2024-04-17T14:00:15.945" v="3" actId="207"/>
        <pc:sldMkLst>
          <pc:docMk/>
          <pc:sldMk cId="0" sldId="268"/>
        </pc:sldMkLst>
        <pc:spChg chg="mod">
          <ac:chgData name="Pat Boonprasertsri" userId="0de31d05-f99c-4900-84d5-cb3c87519fef" providerId="ADAL" clId="{7D40DBFC-A207-4497-AA9C-6E85BE6481D8}" dt="2024-04-17T14:00:15.945" v="3" actId="207"/>
          <ac:spMkLst>
            <pc:docMk/>
            <pc:sldMk cId="0" sldId="268"/>
            <ac:spMk id="21" creationId="{00000000-0000-0000-0000-000000000000}"/>
          </ac:spMkLst>
        </pc:spChg>
        <pc:spChg chg="mod">
          <ac:chgData name="Pat Boonprasertsri" userId="0de31d05-f99c-4900-84d5-cb3c87519fef" providerId="ADAL" clId="{7D40DBFC-A207-4497-AA9C-6E85BE6481D8}" dt="2024-04-17T14:00:12.802" v="2" actId="207"/>
          <ac:spMkLst>
            <pc:docMk/>
            <pc:sldMk cId="0" sldId="268"/>
            <ac:spMk id="22" creationId="{00000000-0000-0000-0000-000000000000}"/>
          </ac:spMkLst>
        </pc:spChg>
      </pc:sldChg>
      <pc:sldChg chg="modSp mod modNotesTx">
        <pc:chgData name="Pat Boonprasertsri" userId="0de31d05-f99c-4900-84d5-cb3c87519fef" providerId="ADAL" clId="{7D40DBFC-A207-4497-AA9C-6E85BE6481D8}" dt="2024-04-17T14:36:19.705" v="21" actId="400"/>
        <pc:sldMkLst>
          <pc:docMk/>
          <pc:sldMk cId="0" sldId="269"/>
        </pc:sldMkLst>
        <pc:spChg chg="mod">
          <ac:chgData name="Pat Boonprasertsri" userId="0de31d05-f99c-4900-84d5-cb3c87519fef" providerId="ADAL" clId="{7D40DBFC-A207-4497-AA9C-6E85BE6481D8}" dt="2024-04-17T14:16:02.193" v="7" actId="207"/>
          <ac:spMkLst>
            <pc:docMk/>
            <pc:sldMk cId="0" sldId="269"/>
            <ac:spMk id="3" creationId="{00000000-0000-0000-0000-000000000000}"/>
          </ac:spMkLst>
        </pc:spChg>
        <pc:spChg chg="mod">
          <ac:chgData name="Pat Boonprasertsri" userId="0de31d05-f99c-4900-84d5-cb3c87519fef" providerId="ADAL" clId="{7D40DBFC-A207-4497-AA9C-6E85BE6481D8}" dt="2024-04-17T14:16:02.193" v="7" actId="207"/>
          <ac:spMkLst>
            <pc:docMk/>
            <pc:sldMk cId="0" sldId="269"/>
            <ac:spMk id="4" creationId="{00000000-0000-0000-0000-000000000000}"/>
          </ac:spMkLst>
        </pc:spChg>
        <pc:spChg chg="mod">
          <ac:chgData name="Pat Boonprasertsri" userId="0de31d05-f99c-4900-84d5-cb3c87519fef" providerId="ADAL" clId="{7D40DBFC-A207-4497-AA9C-6E85BE6481D8}" dt="2024-04-17T14:16:02.193" v="7" actId="207"/>
          <ac:spMkLst>
            <pc:docMk/>
            <pc:sldMk cId="0" sldId="269"/>
            <ac:spMk id="5" creationId="{00000000-0000-0000-0000-000000000000}"/>
          </ac:spMkLst>
        </pc:spChg>
        <pc:spChg chg="mod">
          <ac:chgData name="Pat Boonprasertsri" userId="0de31d05-f99c-4900-84d5-cb3c87519fef" providerId="ADAL" clId="{7D40DBFC-A207-4497-AA9C-6E85BE6481D8}" dt="2024-04-17T14:27:39.783" v="19" actId="1036"/>
          <ac:spMkLst>
            <pc:docMk/>
            <pc:sldMk cId="0" sldId="269"/>
            <ac:spMk id="6" creationId="{00000000-0000-0000-0000-000000000000}"/>
          </ac:spMkLst>
        </pc:spChg>
        <pc:spChg chg="mod">
          <ac:chgData name="Pat Boonprasertsri" userId="0de31d05-f99c-4900-84d5-cb3c87519fef" providerId="ADAL" clId="{7D40DBFC-A207-4497-AA9C-6E85BE6481D8}" dt="2024-04-17T14:26:57.171" v="14" actId="207"/>
          <ac:spMkLst>
            <pc:docMk/>
            <pc:sldMk cId="0" sldId="269"/>
            <ac:spMk id="9" creationId="{00000000-0000-0000-0000-000000000000}"/>
          </ac:spMkLst>
        </pc:spChg>
        <pc:spChg chg="mod">
          <ac:chgData name="Pat Boonprasertsri" userId="0de31d05-f99c-4900-84d5-cb3c87519fef" providerId="ADAL" clId="{7D40DBFC-A207-4497-AA9C-6E85BE6481D8}" dt="2024-04-17T14:26:51.689" v="13" actId="207"/>
          <ac:spMkLst>
            <pc:docMk/>
            <pc:sldMk cId="0" sldId="269"/>
            <ac:spMk id="12" creationId="{00000000-0000-0000-0000-000000000000}"/>
          </ac:spMkLst>
        </pc:spChg>
      </pc:sldChg>
      <pc:sldChg chg="modNotesTx">
        <pc:chgData name="Pat Boonprasertsri" userId="0de31d05-f99c-4900-84d5-cb3c87519fef" providerId="ADAL" clId="{7D40DBFC-A207-4497-AA9C-6E85BE6481D8}" dt="2024-04-17T14:24:57.450" v="8"/>
        <pc:sldMkLst>
          <pc:docMk/>
          <pc:sldMk cId="0" sldId="271"/>
        </pc:sldMkLst>
      </pc:sldChg>
      <pc:sldChg chg="modNotesTx">
        <pc:chgData name="Pat Boonprasertsri" userId="0de31d05-f99c-4900-84d5-cb3c87519fef" providerId="ADAL" clId="{7D40DBFC-A207-4497-AA9C-6E85BE6481D8}" dt="2024-04-17T14:14:05.761" v="4"/>
        <pc:sldMkLst>
          <pc:docMk/>
          <pc:sldMk cId="0" sldId="272"/>
        </pc:sldMkLst>
      </pc:sldChg>
    </pc:docChg>
  </pc:docChgLst>
  <pc:docChgLst>
    <pc:chgData name="Pek Chansatit" userId="S::101439953@georgebrown.ca::c7ea17d1-815d-423c-9479-3f5d642c7a30" providerId="AD" clId="Web-{0CAA942E-7BF9-46D9-A309-B9855CB0B44D}"/>
    <pc:docChg chg="modSld">
      <pc:chgData name="Pek Chansatit" userId="S::101439953@georgebrown.ca::c7ea17d1-815d-423c-9479-3f5d642c7a30" providerId="AD" clId="Web-{0CAA942E-7BF9-46D9-A309-B9855CB0B44D}" dt="2024-04-17T18:16:32.261" v="113" actId="20577"/>
      <pc:docMkLst>
        <pc:docMk/>
      </pc:docMkLst>
      <pc:sldChg chg="addSp delSp modSp">
        <pc:chgData name="Pek Chansatit" userId="S::101439953@georgebrown.ca::c7ea17d1-815d-423c-9479-3f5d642c7a30" providerId="AD" clId="Web-{0CAA942E-7BF9-46D9-A309-B9855CB0B44D}" dt="2024-04-17T18:02:47.206" v="31" actId="1076"/>
        <pc:sldMkLst>
          <pc:docMk/>
          <pc:sldMk cId="0" sldId="270"/>
        </pc:sldMkLst>
        <pc:spChg chg="add del mod">
          <ac:chgData name="Pek Chansatit" userId="S::101439953@georgebrown.ca::c7ea17d1-815d-423c-9479-3f5d642c7a30" providerId="AD" clId="Web-{0CAA942E-7BF9-46D9-A309-B9855CB0B44D}" dt="2024-04-17T18:02:37.018" v="28" actId="14100"/>
          <ac:spMkLst>
            <pc:docMk/>
            <pc:sldMk cId="0" sldId="270"/>
            <ac:spMk id="2" creationId="{00000000-0000-0000-0000-000000000000}"/>
          </ac:spMkLst>
        </pc:spChg>
        <pc:spChg chg="mod">
          <ac:chgData name="Pek Chansatit" userId="S::101439953@georgebrown.ca::c7ea17d1-815d-423c-9479-3f5d642c7a30" providerId="AD" clId="Web-{0CAA942E-7BF9-46D9-A309-B9855CB0B44D}" dt="2024-04-17T18:02:47.206" v="31" actId="1076"/>
          <ac:spMkLst>
            <pc:docMk/>
            <pc:sldMk cId="0" sldId="270"/>
            <ac:spMk id="17" creationId="{E78EDEE0-2EDC-E79D-2C7A-05A71CFBF6AA}"/>
          </ac:spMkLst>
        </pc:spChg>
        <pc:spChg chg="del mod">
          <ac:chgData name="Pek Chansatit" userId="S::101439953@georgebrown.ca::c7ea17d1-815d-423c-9479-3f5d642c7a30" providerId="AD" clId="Web-{0CAA942E-7BF9-46D9-A309-B9855CB0B44D}" dt="2024-04-17T18:02:33.377" v="27"/>
          <ac:spMkLst>
            <pc:docMk/>
            <pc:sldMk cId="0" sldId="270"/>
            <ac:spMk id="22" creationId="{12DD79CD-01AD-E062-66B8-E78B28EB3C4F}"/>
          </ac:spMkLst>
        </pc:spChg>
        <pc:picChg chg="mod">
          <ac:chgData name="Pek Chansatit" userId="S::101439953@georgebrown.ca::c7ea17d1-815d-423c-9479-3f5d642c7a30" providerId="AD" clId="Web-{0CAA942E-7BF9-46D9-A309-B9855CB0B44D}" dt="2024-04-17T18:02:42.940" v="30" actId="1076"/>
          <ac:picMkLst>
            <pc:docMk/>
            <pc:sldMk cId="0" sldId="270"/>
            <ac:picMk id="3" creationId="{99E9D296-8B73-6D54-16FE-60A8225A2F47}"/>
          </ac:picMkLst>
        </pc:picChg>
      </pc:sldChg>
      <pc:sldChg chg="addSp delSp modSp">
        <pc:chgData name="Pek Chansatit" userId="S::101439953@georgebrown.ca::c7ea17d1-815d-423c-9479-3f5d642c7a30" providerId="AD" clId="Web-{0CAA942E-7BF9-46D9-A309-B9855CB0B44D}" dt="2024-04-17T18:16:32.261" v="113" actId="20577"/>
        <pc:sldMkLst>
          <pc:docMk/>
          <pc:sldMk cId="0" sldId="271"/>
        </pc:sldMkLst>
        <pc:spChg chg="add del mod">
          <ac:chgData name="Pek Chansatit" userId="S::101439953@georgebrown.ca::c7ea17d1-815d-423c-9479-3f5d642c7a30" providerId="AD" clId="Web-{0CAA942E-7BF9-46D9-A309-B9855CB0B44D}" dt="2024-04-17T18:09:29.413" v="78"/>
          <ac:spMkLst>
            <pc:docMk/>
            <pc:sldMk cId="0" sldId="271"/>
            <ac:spMk id="8" creationId="{00000000-0000-0000-0000-000000000000}"/>
          </ac:spMkLst>
        </pc:spChg>
        <pc:spChg chg="mod">
          <ac:chgData name="Pek Chansatit" userId="S::101439953@georgebrown.ca::c7ea17d1-815d-423c-9479-3f5d642c7a30" providerId="AD" clId="Web-{0CAA942E-7BF9-46D9-A309-B9855CB0B44D}" dt="2024-04-17T18:16:32.261" v="113" actId="20577"/>
          <ac:spMkLst>
            <pc:docMk/>
            <pc:sldMk cId="0" sldId="271"/>
            <ac:spMk id="10" creationId="{00000000-0000-0000-0000-000000000000}"/>
          </ac:spMkLst>
        </pc:spChg>
        <pc:spChg chg="mod">
          <ac:chgData name="Pek Chansatit" userId="S::101439953@georgebrown.ca::c7ea17d1-815d-423c-9479-3f5d642c7a30" providerId="AD" clId="Web-{0CAA942E-7BF9-46D9-A309-B9855CB0B44D}" dt="2024-04-17T18:01:48.471" v="22" actId="20577"/>
          <ac:spMkLst>
            <pc:docMk/>
            <pc:sldMk cId="0" sldId="271"/>
            <ac:spMk id="13" creationId="{00000000-0000-0000-0000-000000000000}"/>
          </ac:spMkLst>
        </pc:spChg>
        <pc:spChg chg="mod">
          <ac:chgData name="Pek Chansatit" userId="S::101439953@georgebrown.ca::c7ea17d1-815d-423c-9479-3f5d642c7a30" providerId="AD" clId="Web-{0CAA942E-7BF9-46D9-A309-B9855CB0B44D}" dt="2024-04-17T18:09:24.069" v="77" actId="20577"/>
          <ac:spMkLst>
            <pc:docMk/>
            <pc:sldMk cId="0" sldId="271"/>
            <ac:spMk id="18" creationId="{00000000-0000-0000-0000-000000000000}"/>
          </ac:spMkLst>
        </pc:spChg>
        <pc:spChg chg="mod">
          <ac:chgData name="Pek Chansatit" userId="S::101439953@georgebrown.ca::c7ea17d1-815d-423c-9479-3f5d642c7a30" providerId="AD" clId="Web-{0CAA942E-7BF9-46D9-A309-B9855CB0B44D}" dt="2024-04-17T18:01:39.939" v="16" actId="20577"/>
          <ac:spMkLst>
            <pc:docMk/>
            <pc:sldMk cId="0" sldId="271"/>
            <ac:spMk id="22" creationId="{00000000-0000-0000-0000-000000000000}"/>
          </ac:spMkLst>
        </pc:spChg>
        <pc:spChg chg="add del">
          <ac:chgData name="Pek Chansatit" userId="S::101439953@georgebrown.ca::c7ea17d1-815d-423c-9479-3f5d642c7a30" providerId="AD" clId="Web-{0CAA942E-7BF9-46D9-A309-B9855CB0B44D}" dt="2024-04-17T18:08:26.256" v="54"/>
          <ac:spMkLst>
            <pc:docMk/>
            <pc:sldMk cId="0" sldId="271"/>
            <ac:spMk id="23" creationId="{E9B476D0-CF64-6A7D-7AA5-5DD00646C2B0}"/>
          </ac:spMkLst>
        </pc:spChg>
        <pc:spChg chg="add del mod">
          <ac:chgData name="Pek Chansatit" userId="S::101439953@georgebrown.ca::c7ea17d1-815d-423c-9479-3f5d642c7a30" providerId="AD" clId="Web-{0CAA942E-7BF9-46D9-A309-B9855CB0B44D}" dt="2024-04-17T18:09:09.585" v="61"/>
          <ac:spMkLst>
            <pc:docMk/>
            <pc:sldMk cId="0" sldId="271"/>
            <ac:spMk id="24" creationId="{9CC8585E-05FD-F15D-6C53-2C0A75440706}"/>
          </ac:spMkLst>
        </pc:spChg>
        <pc:spChg chg="add mod">
          <ac:chgData name="Pek Chansatit" userId="S::101439953@georgebrown.ca::c7ea17d1-815d-423c-9479-3f5d642c7a30" providerId="AD" clId="Web-{0CAA942E-7BF9-46D9-A309-B9855CB0B44D}" dt="2024-04-17T18:09:33.866" v="80" actId="1076"/>
          <ac:spMkLst>
            <pc:docMk/>
            <pc:sldMk cId="0" sldId="271"/>
            <ac:spMk id="25" creationId="{BDB5A1C0-B3D7-01B5-8E09-F8F8D17103AF}"/>
          </ac:spMkLst>
        </pc:spChg>
      </pc:sldChg>
    </pc:docChg>
  </pc:docChgLst>
  <pc:docChgLst>
    <pc:chgData name="Pek Chansatit" userId="S::101439953@georgebrown.ca::c7ea17d1-815d-423c-9479-3f5d642c7a30" providerId="AD" clId="Web-{D9E36426-C72D-4E74-8E87-9C627C9316EA}"/>
    <pc:docChg chg="modSld">
      <pc:chgData name="Pek Chansatit" userId="S::101439953@georgebrown.ca::c7ea17d1-815d-423c-9479-3f5d642c7a30" providerId="AD" clId="Web-{D9E36426-C72D-4E74-8E87-9C627C9316EA}" dt="2024-04-17T23:22:07.174" v="117"/>
      <pc:docMkLst>
        <pc:docMk/>
      </pc:docMkLst>
      <pc:sldChg chg="addSp modSp">
        <pc:chgData name="Pek Chansatit" userId="S::101439953@georgebrown.ca::c7ea17d1-815d-423c-9479-3f5d642c7a30" providerId="AD" clId="Web-{D9E36426-C72D-4E74-8E87-9C627C9316EA}" dt="2024-04-17T19:29:24.287" v="66" actId="1076"/>
        <pc:sldMkLst>
          <pc:docMk/>
          <pc:sldMk cId="0" sldId="270"/>
        </pc:sldMkLst>
        <pc:spChg chg="ord">
          <ac:chgData name="Pek Chansatit" userId="S::101439953@georgebrown.ca::c7ea17d1-815d-423c-9479-3f5d642c7a30" providerId="AD" clId="Web-{D9E36426-C72D-4E74-8E87-9C627C9316EA}" dt="2024-04-17T19:27:47.207" v="51"/>
          <ac:spMkLst>
            <pc:docMk/>
            <pc:sldMk cId="0" sldId="270"/>
            <ac:spMk id="2" creationId="{00000000-0000-0000-0000-000000000000}"/>
          </ac:spMkLst>
        </pc:spChg>
        <pc:spChg chg="add mod ord">
          <ac:chgData name="Pek Chansatit" userId="S::101439953@georgebrown.ca::c7ea17d1-815d-423c-9479-3f5d642c7a30" providerId="AD" clId="Web-{D9E36426-C72D-4E74-8E87-9C627C9316EA}" dt="2024-04-17T19:28:31.677" v="64" actId="14100"/>
          <ac:spMkLst>
            <pc:docMk/>
            <pc:sldMk cId="0" sldId="270"/>
            <ac:spMk id="6" creationId="{DCD9B0D9-882A-11B6-997D-E57E5D920468}"/>
          </ac:spMkLst>
        </pc:spChg>
        <pc:spChg chg="mod">
          <ac:chgData name="Pek Chansatit" userId="S::101439953@georgebrown.ca::c7ea17d1-815d-423c-9479-3f5d642c7a30" providerId="AD" clId="Web-{D9E36426-C72D-4E74-8E87-9C627C9316EA}" dt="2024-04-17T19:29:24.287" v="66" actId="1076"/>
          <ac:spMkLst>
            <pc:docMk/>
            <pc:sldMk cId="0" sldId="270"/>
            <ac:spMk id="17" creationId="{E78EDEE0-2EDC-E79D-2C7A-05A71CFBF6AA}"/>
          </ac:spMkLst>
        </pc:spChg>
        <pc:picChg chg="mod">
          <ac:chgData name="Pek Chansatit" userId="S::101439953@georgebrown.ca::c7ea17d1-815d-423c-9479-3f5d642c7a30" providerId="AD" clId="Web-{D9E36426-C72D-4E74-8E87-9C627C9316EA}" dt="2024-04-17T19:29:24.287" v="65" actId="1076"/>
          <ac:picMkLst>
            <pc:docMk/>
            <pc:sldMk cId="0" sldId="270"/>
            <ac:picMk id="3" creationId="{99E9D296-8B73-6D54-16FE-60A8225A2F47}"/>
          </ac:picMkLst>
        </pc:picChg>
      </pc:sldChg>
      <pc:sldChg chg="addSp delSp modSp">
        <pc:chgData name="Pek Chansatit" userId="S::101439953@georgebrown.ca::c7ea17d1-815d-423c-9479-3f5d642c7a30" providerId="AD" clId="Web-{D9E36426-C72D-4E74-8E87-9C627C9316EA}" dt="2024-04-17T23:22:07.174" v="117"/>
        <pc:sldMkLst>
          <pc:docMk/>
          <pc:sldMk cId="0" sldId="272"/>
        </pc:sldMkLst>
        <pc:spChg chg="mod">
          <ac:chgData name="Pek Chansatit" userId="S::101439953@georgebrown.ca::c7ea17d1-815d-423c-9479-3f5d642c7a30" providerId="AD" clId="Web-{D9E36426-C72D-4E74-8E87-9C627C9316EA}" dt="2024-04-17T23:21:14.689" v="100" actId="1076"/>
          <ac:spMkLst>
            <pc:docMk/>
            <pc:sldMk cId="0" sldId="272"/>
            <ac:spMk id="14" creationId="{00000000-0000-0000-0000-000000000000}"/>
          </ac:spMkLst>
        </pc:spChg>
        <pc:spChg chg="mod">
          <ac:chgData name="Pek Chansatit" userId="S::101439953@georgebrown.ca::c7ea17d1-815d-423c-9479-3f5d642c7a30" providerId="AD" clId="Web-{D9E36426-C72D-4E74-8E87-9C627C9316EA}" dt="2024-04-17T23:21:14.705" v="101" actId="1076"/>
          <ac:spMkLst>
            <pc:docMk/>
            <pc:sldMk cId="0" sldId="272"/>
            <ac:spMk id="15" creationId="{00000000-0000-0000-0000-000000000000}"/>
          </ac:spMkLst>
        </pc:spChg>
        <pc:spChg chg="mod">
          <ac:chgData name="Pek Chansatit" userId="S::101439953@georgebrown.ca::c7ea17d1-815d-423c-9479-3f5d642c7a30" providerId="AD" clId="Web-{D9E36426-C72D-4E74-8E87-9C627C9316EA}" dt="2024-04-17T23:21:14.705" v="102" actId="1076"/>
          <ac:spMkLst>
            <pc:docMk/>
            <pc:sldMk cId="0" sldId="272"/>
            <ac:spMk id="16" creationId="{00000000-0000-0000-0000-000000000000}"/>
          </ac:spMkLst>
        </pc:spChg>
        <pc:spChg chg="mod">
          <ac:chgData name="Pek Chansatit" userId="S::101439953@georgebrown.ca::c7ea17d1-815d-423c-9479-3f5d642c7a30" providerId="AD" clId="Web-{D9E36426-C72D-4E74-8E87-9C627C9316EA}" dt="2024-04-17T23:20:47.252" v="91" actId="20577"/>
          <ac:spMkLst>
            <pc:docMk/>
            <pc:sldMk cId="0" sldId="272"/>
            <ac:spMk id="21" creationId="{97D9C8DB-5E63-0539-6201-9486A3885432}"/>
          </ac:spMkLst>
        </pc:spChg>
        <pc:spChg chg="add del mod">
          <ac:chgData name="Pek Chansatit" userId="S::101439953@georgebrown.ca::c7ea17d1-815d-423c-9479-3f5d642c7a30" providerId="AD" clId="Web-{D9E36426-C72D-4E74-8E87-9C627C9316EA}" dt="2024-04-17T23:21:41.440" v="112"/>
          <ac:spMkLst>
            <pc:docMk/>
            <pc:sldMk cId="0" sldId="272"/>
            <ac:spMk id="23" creationId="{40D4F0B3-B3C3-4BDE-205F-D28A1CBF321A}"/>
          </ac:spMkLst>
        </pc:spChg>
        <pc:spChg chg="add del mod">
          <ac:chgData name="Pek Chansatit" userId="S::101439953@georgebrown.ca::c7ea17d1-815d-423c-9479-3f5d642c7a30" providerId="AD" clId="Web-{D9E36426-C72D-4E74-8E87-9C627C9316EA}" dt="2024-04-17T23:22:07.174" v="116"/>
          <ac:spMkLst>
            <pc:docMk/>
            <pc:sldMk cId="0" sldId="272"/>
            <ac:spMk id="24" creationId="{FCEB7E17-F0BA-3299-5651-E5DF47E5C24A}"/>
          </ac:spMkLst>
        </pc:spChg>
        <pc:grpChg chg="mod">
          <ac:chgData name="Pek Chansatit" userId="S::101439953@georgebrown.ca::c7ea17d1-815d-423c-9479-3f5d642c7a30" providerId="AD" clId="Web-{D9E36426-C72D-4E74-8E87-9C627C9316EA}" dt="2024-04-17T23:21:14.658" v="97" actId="1076"/>
          <ac:grpSpMkLst>
            <pc:docMk/>
            <pc:sldMk cId="0" sldId="272"/>
            <ac:grpSpMk id="2" creationId="{00000000-0000-0000-0000-000000000000}"/>
          </ac:grpSpMkLst>
        </pc:grpChg>
        <pc:grpChg chg="mod">
          <ac:chgData name="Pek Chansatit" userId="S::101439953@georgebrown.ca::c7ea17d1-815d-423c-9479-3f5d642c7a30" providerId="AD" clId="Web-{D9E36426-C72D-4E74-8E87-9C627C9316EA}" dt="2024-04-17T23:21:14.674" v="98" actId="1076"/>
          <ac:grpSpMkLst>
            <pc:docMk/>
            <pc:sldMk cId="0" sldId="272"/>
            <ac:grpSpMk id="6" creationId="{00000000-0000-0000-0000-000000000000}"/>
          </ac:grpSpMkLst>
        </pc:grpChg>
        <pc:grpChg chg="mod">
          <ac:chgData name="Pek Chansatit" userId="S::101439953@georgebrown.ca::c7ea17d1-815d-423c-9479-3f5d642c7a30" providerId="AD" clId="Web-{D9E36426-C72D-4E74-8E87-9C627C9316EA}" dt="2024-04-17T23:21:14.674" v="99" actId="1076"/>
          <ac:grpSpMkLst>
            <pc:docMk/>
            <pc:sldMk cId="0" sldId="272"/>
            <ac:grpSpMk id="10" creationId="{00000000-0000-0000-0000-000000000000}"/>
          </ac:grpSpMkLst>
        </pc:grpChg>
        <pc:grpChg chg="add del mod">
          <ac:chgData name="Pek Chansatit" userId="S::101439953@georgebrown.ca::c7ea17d1-815d-423c-9479-3f5d642c7a30" providerId="AD" clId="Web-{D9E36426-C72D-4E74-8E87-9C627C9316EA}" dt="2024-04-17T23:22:07.174" v="117"/>
          <ac:grpSpMkLst>
            <pc:docMk/>
            <pc:sldMk cId="0" sldId="272"/>
            <ac:grpSpMk id="19" creationId="{3A8CB93C-218A-93AF-A9F7-E39F0D96BDBD}"/>
          </ac:grpSpMkLst>
        </pc:grpChg>
      </pc:sldChg>
    </pc:docChg>
  </pc:docChgLst>
  <pc:docChgLst>
    <pc:chgData name="Pek Chansatit" userId="S::101439953@georgebrown.ca::c7ea17d1-815d-423c-9479-3f5d642c7a30" providerId="AD" clId="Web-{092C4AE6-F8D9-4EDD-BD9D-351F3FE07AE7}"/>
    <pc:docChg chg="modSld">
      <pc:chgData name="Pek Chansatit" userId="S::101439953@georgebrown.ca::c7ea17d1-815d-423c-9479-3f5d642c7a30" providerId="AD" clId="Web-{092C4AE6-F8D9-4EDD-BD9D-351F3FE07AE7}" dt="2024-04-17T19:03:35.930" v="17" actId="1076"/>
      <pc:docMkLst>
        <pc:docMk/>
      </pc:docMkLst>
      <pc:sldChg chg="modSp">
        <pc:chgData name="Pek Chansatit" userId="S::101439953@georgebrown.ca::c7ea17d1-815d-423c-9479-3f5d642c7a30" providerId="AD" clId="Web-{092C4AE6-F8D9-4EDD-BD9D-351F3FE07AE7}" dt="2024-04-17T19:03:35.930" v="17" actId="1076"/>
        <pc:sldMkLst>
          <pc:docMk/>
          <pc:sldMk cId="0" sldId="270"/>
        </pc:sldMkLst>
        <pc:spChg chg="mod">
          <ac:chgData name="Pek Chansatit" userId="S::101439953@georgebrown.ca::c7ea17d1-815d-423c-9479-3f5d642c7a30" providerId="AD" clId="Web-{092C4AE6-F8D9-4EDD-BD9D-351F3FE07AE7}" dt="2024-04-17T19:03:31.883" v="16" actId="1076"/>
          <ac:spMkLst>
            <pc:docMk/>
            <pc:sldMk cId="0" sldId="270"/>
            <ac:spMk id="17" creationId="{E78EDEE0-2EDC-E79D-2C7A-05A71CFBF6AA}"/>
          </ac:spMkLst>
        </pc:spChg>
        <pc:picChg chg="mod">
          <ac:chgData name="Pek Chansatit" userId="S::101439953@georgebrown.ca::c7ea17d1-815d-423c-9479-3f5d642c7a30" providerId="AD" clId="Web-{092C4AE6-F8D9-4EDD-BD9D-351F3FE07AE7}" dt="2024-04-17T19:03:35.930" v="17" actId="1076"/>
          <ac:picMkLst>
            <pc:docMk/>
            <pc:sldMk cId="0" sldId="270"/>
            <ac:picMk id="3" creationId="{99E9D296-8B73-6D54-16FE-60A8225A2F47}"/>
          </ac:picMkLst>
        </pc:picChg>
      </pc:sldChg>
      <pc:sldChg chg="addSp delSp modSp">
        <pc:chgData name="Pek Chansatit" userId="S::101439953@georgebrown.ca::c7ea17d1-815d-423c-9479-3f5d642c7a30" providerId="AD" clId="Web-{092C4AE6-F8D9-4EDD-BD9D-351F3FE07AE7}" dt="2024-04-17T18:49:22.182" v="13" actId="1076"/>
        <pc:sldMkLst>
          <pc:docMk/>
          <pc:sldMk cId="1367013447" sldId="275"/>
        </pc:sldMkLst>
        <pc:picChg chg="add mod">
          <ac:chgData name="Pek Chansatit" userId="S::101439953@georgebrown.ca::c7ea17d1-815d-423c-9479-3f5d642c7a30" providerId="AD" clId="Web-{092C4AE6-F8D9-4EDD-BD9D-351F3FE07AE7}" dt="2024-04-17T18:49:22.182" v="13" actId="1076"/>
          <ac:picMkLst>
            <pc:docMk/>
            <pc:sldMk cId="1367013447" sldId="275"/>
            <ac:picMk id="3" creationId="{338A9DBA-1FE7-5950-9CC0-E60C7D629E35}"/>
          </ac:picMkLst>
        </pc:picChg>
        <pc:picChg chg="add mod">
          <ac:chgData name="Pek Chansatit" userId="S::101439953@georgebrown.ca::c7ea17d1-815d-423c-9479-3f5d642c7a30" providerId="AD" clId="Web-{092C4AE6-F8D9-4EDD-BD9D-351F3FE07AE7}" dt="2024-04-17T18:49:19.041" v="12" actId="1076"/>
          <ac:picMkLst>
            <pc:docMk/>
            <pc:sldMk cId="1367013447" sldId="275"/>
            <ac:picMk id="4" creationId="{1595CEC4-3A0B-3692-BCD4-ED1BA1BD0968}"/>
          </ac:picMkLst>
        </pc:picChg>
        <pc:picChg chg="del">
          <ac:chgData name="Pek Chansatit" userId="S::101439953@georgebrown.ca::c7ea17d1-815d-423c-9479-3f5d642c7a30" providerId="AD" clId="Web-{092C4AE6-F8D9-4EDD-BD9D-351F3FE07AE7}" dt="2024-04-17T18:48:39.275" v="1"/>
          <ac:picMkLst>
            <pc:docMk/>
            <pc:sldMk cId="1367013447" sldId="275"/>
            <ac:picMk id="9" creationId="{3CB2D2B8-A891-0835-7327-58A7B16C3985}"/>
          </ac:picMkLst>
        </pc:picChg>
        <pc:picChg chg="del">
          <ac:chgData name="Pek Chansatit" userId="S::101439953@georgebrown.ca::c7ea17d1-815d-423c-9479-3f5d642c7a30" providerId="AD" clId="Web-{092C4AE6-F8D9-4EDD-BD9D-351F3FE07AE7}" dt="2024-04-17T18:48:39.275" v="0"/>
          <ac:picMkLst>
            <pc:docMk/>
            <pc:sldMk cId="1367013447" sldId="275"/>
            <ac:picMk id="11" creationId="{28CA7691-8485-DF2A-3C94-1332D7AE898A}"/>
          </ac:picMkLst>
        </pc:picChg>
      </pc:sldChg>
    </pc:docChg>
  </pc:docChgLst>
  <pc:docChgLst>
    <pc:chgData name="Pek Chansatit" userId="S::101439953@georgebrown.ca::c7ea17d1-815d-423c-9479-3f5d642c7a30" providerId="AD" clId="Web-{3A9E5181-FCD8-4DBC-818C-392E613648E7}"/>
    <pc:docChg chg="addSld modSld">
      <pc:chgData name="Pek Chansatit" userId="S::101439953@georgebrown.ca::c7ea17d1-815d-423c-9479-3f5d642c7a30" providerId="AD" clId="Web-{3A9E5181-FCD8-4DBC-818C-392E613648E7}" dt="2024-04-17T17:55:02.603" v="17" actId="20577"/>
      <pc:docMkLst>
        <pc:docMk/>
      </pc:docMkLst>
      <pc:sldChg chg="delSp modSp">
        <pc:chgData name="Pek Chansatit" userId="S::101439953@georgebrown.ca::c7ea17d1-815d-423c-9479-3f5d642c7a30" providerId="AD" clId="Web-{3A9E5181-FCD8-4DBC-818C-392E613648E7}" dt="2024-04-17T17:55:02.603" v="17" actId="20577"/>
        <pc:sldMkLst>
          <pc:docMk/>
          <pc:sldMk cId="0" sldId="270"/>
        </pc:sldMkLst>
        <pc:spChg chg="mod">
          <ac:chgData name="Pek Chansatit" userId="S::101439953@georgebrown.ca::c7ea17d1-815d-423c-9479-3f5d642c7a30" providerId="AD" clId="Web-{3A9E5181-FCD8-4DBC-818C-392E613648E7}" dt="2024-04-17T17:55:02.603" v="17" actId="20577"/>
          <ac:spMkLst>
            <pc:docMk/>
            <pc:sldMk cId="0" sldId="270"/>
            <ac:spMk id="17" creationId="{E78EDEE0-2EDC-E79D-2C7A-05A71CFBF6AA}"/>
          </ac:spMkLst>
        </pc:spChg>
        <pc:spChg chg="del mod">
          <ac:chgData name="Pek Chansatit" userId="S::101439953@georgebrown.ca::c7ea17d1-815d-423c-9479-3f5d642c7a30" providerId="AD" clId="Web-{3A9E5181-FCD8-4DBC-818C-392E613648E7}" dt="2024-04-17T17:54:52.946" v="12"/>
          <ac:spMkLst>
            <pc:docMk/>
            <pc:sldMk cId="0" sldId="270"/>
            <ac:spMk id="18" creationId="{660E321C-63C7-EE0E-9EDB-56474E3B7525}"/>
          </ac:spMkLst>
        </pc:spChg>
        <pc:picChg chg="del">
          <ac:chgData name="Pek Chansatit" userId="S::101439953@georgebrown.ca::c7ea17d1-815d-423c-9479-3f5d642c7a30" providerId="AD" clId="Web-{3A9E5181-FCD8-4DBC-818C-392E613648E7}" dt="2024-04-17T17:54:37.119" v="4"/>
          <ac:picMkLst>
            <pc:docMk/>
            <pc:sldMk cId="0" sldId="270"/>
            <ac:picMk id="9" creationId="{3CB2D2B8-A891-0835-7327-58A7B16C3985}"/>
          </ac:picMkLst>
        </pc:picChg>
        <pc:picChg chg="del">
          <ac:chgData name="Pek Chansatit" userId="S::101439953@georgebrown.ca::c7ea17d1-815d-423c-9479-3f5d642c7a30" providerId="AD" clId="Web-{3A9E5181-FCD8-4DBC-818C-392E613648E7}" dt="2024-04-17T17:54:37.119" v="3"/>
          <ac:picMkLst>
            <pc:docMk/>
            <pc:sldMk cId="0" sldId="270"/>
            <ac:picMk id="11" creationId="{28CA7691-8485-DF2A-3C94-1332D7AE898A}"/>
          </ac:picMkLst>
        </pc:picChg>
        <pc:picChg chg="del">
          <ac:chgData name="Pek Chansatit" userId="S::101439953@georgebrown.ca::c7ea17d1-815d-423c-9479-3f5d642c7a30" providerId="AD" clId="Web-{3A9E5181-FCD8-4DBC-818C-392E613648E7}" dt="2024-04-17T17:54:37.119" v="2"/>
          <ac:picMkLst>
            <pc:docMk/>
            <pc:sldMk cId="0" sldId="270"/>
            <ac:picMk id="13" creationId="{60FD0131-2EBB-F633-179F-7CDD1B98E6B7}"/>
          </ac:picMkLst>
        </pc:picChg>
        <pc:picChg chg="del">
          <ac:chgData name="Pek Chansatit" userId="S::101439953@georgebrown.ca::c7ea17d1-815d-423c-9479-3f5d642c7a30" providerId="AD" clId="Web-{3A9E5181-FCD8-4DBC-818C-392E613648E7}" dt="2024-04-17T17:54:37.119" v="1"/>
          <ac:picMkLst>
            <pc:docMk/>
            <pc:sldMk cId="0" sldId="270"/>
            <ac:picMk id="15" creationId="{65D35E94-58E2-61BE-6C9F-FB9F5FA10B7A}"/>
          </ac:picMkLst>
        </pc:picChg>
      </pc:sldChg>
      <pc:sldChg chg="add replId">
        <pc:chgData name="Pek Chansatit" userId="S::101439953@georgebrown.ca::c7ea17d1-815d-423c-9479-3f5d642c7a30" providerId="AD" clId="Web-{3A9E5181-FCD8-4DBC-818C-392E613648E7}" dt="2024-04-17T17:54:21.322" v="0"/>
        <pc:sldMkLst>
          <pc:docMk/>
          <pc:sldMk cId="1367013447" sldId="275"/>
        </pc:sldMkLst>
      </pc:sldChg>
    </pc:docChg>
  </pc:docChgLst>
  <pc:docChgLst>
    <pc:chgData name="Chotiros Srisiam" userId="42abf3ff-9bc0-4152-b6e8-9836bb3b68cd" providerId="ADAL" clId="{DB935F8D-6405-4A09-80DD-538D39516863}"/>
    <pc:docChg chg="undo custSel modSld">
      <pc:chgData name="Chotiros Srisiam" userId="42abf3ff-9bc0-4152-b6e8-9836bb3b68cd" providerId="ADAL" clId="{DB935F8D-6405-4A09-80DD-538D39516863}" dt="2024-04-18T00:26:34.844" v="318" actId="1036"/>
      <pc:docMkLst>
        <pc:docMk/>
      </pc:docMkLst>
      <pc:sldChg chg="modSp mod">
        <pc:chgData name="Chotiros Srisiam" userId="42abf3ff-9bc0-4152-b6e8-9836bb3b68cd" providerId="ADAL" clId="{DB935F8D-6405-4A09-80DD-538D39516863}" dt="2024-04-17T09:09:21.166" v="288" actId="14100"/>
        <pc:sldMkLst>
          <pc:docMk/>
          <pc:sldMk cId="0" sldId="256"/>
        </pc:sldMkLst>
        <pc:spChg chg="mod">
          <ac:chgData name="Chotiros Srisiam" userId="42abf3ff-9bc0-4152-b6e8-9836bb3b68cd" providerId="ADAL" clId="{DB935F8D-6405-4A09-80DD-538D39516863}" dt="2024-04-17T09:09:21.166" v="288" actId="14100"/>
          <ac:spMkLst>
            <pc:docMk/>
            <pc:sldMk cId="0" sldId="256"/>
            <ac:spMk id="2" creationId="{00000000-0000-0000-0000-000000000000}"/>
          </ac:spMkLst>
        </pc:spChg>
        <pc:spChg chg="mod">
          <ac:chgData name="Chotiros Srisiam" userId="42abf3ff-9bc0-4152-b6e8-9836bb3b68cd" providerId="ADAL" clId="{DB935F8D-6405-4A09-80DD-538D39516863}" dt="2024-04-17T09:09:03.024" v="285" actId="1076"/>
          <ac:spMkLst>
            <pc:docMk/>
            <pc:sldMk cId="0" sldId="256"/>
            <ac:spMk id="5" creationId="{00000000-0000-0000-0000-000000000000}"/>
          </ac:spMkLst>
        </pc:spChg>
        <pc:spChg chg="mod">
          <ac:chgData name="Chotiros Srisiam" userId="42abf3ff-9bc0-4152-b6e8-9836bb3b68cd" providerId="ADAL" clId="{DB935F8D-6405-4A09-80DD-538D39516863}" dt="2024-04-17T09:09:03.024" v="285" actId="1076"/>
          <ac:spMkLst>
            <pc:docMk/>
            <pc:sldMk cId="0" sldId="256"/>
            <ac:spMk id="6" creationId="{00000000-0000-0000-0000-000000000000}"/>
          </ac:spMkLst>
        </pc:spChg>
      </pc:sldChg>
      <pc:sldChg chg="modSp mod">
        <pc:chgData name="Chotiros Srisiam" userId="42abf3ff-9bc0-4152-b6e8-9836bb3b68cd" providerId="ADAL" clId="{DB935F8D-6405-4A09-80DD-538D39516863}" dt="2024-04-17T09:09:44.562" v="292" actId="14100"/>
        <pc:sldMkLst>
          <pc:docMk/>
          <pc:sldMk cId="0" sldId="257"/>
        </pc:sldMkLst>
        <pc:spChg chg="mod">
          <ac:chgData name="Chotiros Srisiam" userId="42abf3ff-9bc0-4152-b6e8-9836bb3b68cd" providerId="ADAL" clId="{DB935F8D-6405-4A09-80DD-538D39516863}" dt="2024-04-17T09:09:44.562" v="292" actId="14100"/>
          <ac:spMkLst>
            <pc:docMk/>
            <pc:sldMk cId="0" sldId="257"/>
            <ac:spMk id="2" creationId="{00000000-0000-0000-0000-000000000000}"/>
          </ac:spMkLst>
        </pc:spChg>
      </pc:sldChg>
      <pc:sldChg chg="modSp mod">
        <pc:chgData name="Chotiros Srisiam" userId="42abf3ff-9bc0-4152-b6e8-9836bb3b68cd" providerId="ADAL" clId="{DB935F8D-6405-4A09-80DD-538D39516863}" dt="2024-04-17T09:10:06.183" v="294" actId="14100"/>
        <pc:sldMkLst>
          <pc:docMk/>
          <pc:sldMk cId="0" sldId="262"/>
        </pc:sldMkLst>
        <pc:spChg chg="mod">
          <ac:chgData name="Chotiros Srisiam" userId="42abf3ff-9bc0-4152-b6e8-9836bb3b68cd" providerId="ADAL" clId="{DB935F8D-6405-4A09-80DD-538D39516863}" dt="2024-04-17T09:10:06.183" v="294" actId="14100"/>
          <ac:spMkLst>
            <pc:docMk/>
            <pc:sldMk cId="0" sldId="262"/>
            <ac:spMk id="5" creationId="{00000000-0000-0000-0000-000000000000}"/>
          </ac:spMkLst>
        </pc:spChg>
      </pc:sldChg>
      <pc:sldChg chg="modSp mod">
        <pc:chgData name="Chotiros Srisiam" userId="42abf3ff-9bc0-4152-b6e8-9836bb3b68cd" providerId="ADAL" clId="{DB935F8D-6405-4A09-80DD-538D39516863}" dt="2024-04-17T09:10:26.870" v="298" actId="14100"/>
        <pc:sldMkLst>
          <pc:docMk/>
          <pc:sldMk cId="0" sldId="263"/>
        </pc:sldMkLst>
        <pc:spChg chg="mod">
          <ac:chgData name="Chotiros Srisiam" userId="42abf3ff-9bc0-4152-b6e8-9836bb3b68cd" providerId="ADAL" clId="{DB935F8D-6405-4A09-80DD-538D39516863}" dt="2024-04-17T09:10:26.870" v="298" actId="14100"/>
          <ac:spMkLst>
            <pc:docMk/>
            <pc:sldMk cId="0" sldId="263"/>
            <ac:spMk id="2" creationId="{00000000-0000-0000-0000-000000000000}"/>
          </ac:spMkLst>
        </pc:spChg>
      </pc:sldChg>
      <pc:sldChg chg="modSp mod">
        <pc:chgData name="Chotiros Srisiam" userId="42abf3ff-9bc0-4152-b6e8-9836bb3b68cd" providerId="ADAL" clId="{DB935F8D-6405-4A09-80DD-538D39516863}" dt="2024-04-17T09:10:47.458" v="300" actId="14100"/>
        <pc:sldMkLst>
          <pc:docMk/>
          <pc:sldMk cId="0" sldId="264"/>
        </pc:sldMkLst>
        <pc:spChg chg="mod">
          <ac:chgData name="Chotiros Srisiam" userId="42abf3ff-9bc0-4152-b6e8-9836bb3b68cd" providerId="ADAL" clId="{DB935F8D-6405-4A09-80DD-538D39516863}" dt="2024-04-17T09:10:47.458" v="300" actId="14100"/>
          <ac:spMkLst>
            <pc:docMk/>
            <pc:sldMk cId="0" sldId="264"/>
            <ac:spMk id="2" creationId="{00000000-0000-0000-0000-000000000000}"/>
          </ac:spMkLst>
        </pc:spChg>
      </pc:sldChg>
      <pc:sldChg chg="modSp mod">
        <pc:chgData name="Chotiros Srisiam" userId="42abf3ff-9bc0-4152-b6e8-9836bb3b68cd" providerId="ADAL" clId="{DB935F8D-6405-4A09-80DD-538D39516863}" dt="2024-04-17T09:11:51.579" v="307" actId="14100"/>
        <pc:sldMkLst>
          <pc:docMk/>
          <pc:sldMk cId="0" sldId="266"/>
        </pc:sldMkLst>
        <pc:spChg chg="mod">
          <ac:chgData name="Chotiros Srisiam" userId="42abf3ff-9bc0-4152-b6e8-9836bb3b68cd" providerId="ADAL" clId="{DB935F8D-6405-4A09-80DD-538D39516863}" dt="2024-04-17T09:11:07.673" v="301" actId="14100"/>
          <ac:spMkLst>
            <pc:docMk/>
            <pc:sldMk cId="0" sldId="266"/>
            <ac:spMk id="14" creationId="{00000000-0000-0000-0000-000000000000}"/>
          </ac:spMkLst>
        </pc:spChg>
        <pc:grpChg chg="mod">
          <ac:chgData name="Chotiros Srisiam" userId="42abf3ff-9bc0-4152-b6e8-9836bb3b68cd" providerId="ADAL" clId="{DB935F8D-6405-4A09-80DD-538D39516863}" dt="2024-04-17T09:11:50.650" v="306" actId="14100"/>
          <ac:grpSpMkLst>
            <pc:docMk/>
            <pc:sldMk cId="0" sldId="266"/>
            <ac:grpSpMk id="9" creationId="{00000000-0000-0000-0000-000000000000}"/>
          </ac:grpSpMkLst>
        </pc:grpChg>
        <pc:grpChg chg="mod">
          <ac:chgData name="Chotiros Srisiam" userId="42abf3ff-9bc0-4152-b6e8-9836bb3b68cd" providerId="ADAL" clId="{DB935F8D-6405-4A09-80DD-538D39516863}" dt="2024-04-17T09:11:51.579" v="307" actId="14100"/>
          <ac:grpSpMkLst>
            <pc:docMk/>
            <pc:sldMk cId="0" sldId="266"/>
            <ac:grpSpMk id="12" creationId="{00000000-0000-0000-0000-000000000000}"/>
          </ac:grpSpMkLst>
        </pc:grpChg>
      </pc:sldChg>
      <pc:sldChg chg="modSp mod">
        <pc:chgData name="Chotiros Srisiam" userId="42abf3ff-9bc0-4152-b6e8-9836bb3b68cd" providerId="ADAL" clId="{DB935F8D-6405-4A09-80DD-538D39516863}" dt="2024-04-17T09:12:21.057" v="309" actId="207"/>
        <pc:sldMkLst>
          <pc:docMk/>
          <pc:sldMk cId="0" sldId="268"/>
        </pc:sldMkLst>
        <pc:spChg chg="mod">
          <ac:chgData name="Chotiros Srisiam" userId="42abf3ff-9bc0-4152-b6e8-9836bb3b68cd" providerId="ADAL" clId="{DB935F8D-6405-4A09-80DD-538D39516863}" dt="2024-04-17T09:12:14.393" v="308" actId="207"/>
          <ac:spMkLst>
            <pc:docMk/>
            <pc:sldMk cId="0" sldId="268"/>
            <ac:spMk id="21" creationId="{00000000-0000-0000-0000-000000000000}"/>
          </ac:spMkLst>
        </pc:spChg>
        <pc:spChg chg="mod">
          <ac:chgData name="Chotiros Srisiam" userId="42abf3ff-9bc0-4152-b6e8-9836bb3b68cd" providerId="ADAL" clId="{DB935F8D-6405-4A09-80DD-538D39516863}" dt="2024-04-17T09:12:21.057" v="309" actId="207"/>
          <ac:spMkLst>
            <pc:docMk/>
            <pc:sldMk cId="0" sldId="268"/>
            <ac:spMk id="22" creationId="{00000000-0000-0000-0000-000000000000}"/>
          </ac:spMkLst>
        </pc:spChg>
      </pc:sldChg>
      <pc:sldChg chg="addSp delSp modSp mod">
        <pc:chgData name="Chotiros Srisiam" userId="42abf3ff-9bc0-4152-b6e8-9836bb3b68cd" providerId="ADAL" clId="{DB935F8D-6405-4A09-80DD-538D39516863}" dt="2024-04-18T00:26:34.844" v="318" actId="1036"/>
        <pc:sldMkLst>
          <pc:docMk/>
          <pc:sldMk cId="0" sldId="270"/>
        </pc:sldMkLst>
        <pc:spChg chg="mod">
          <ac:chgData name="Chotiros Srisiam" userId="42abf3ff-9bc0-4152-b6e8-9836bb3b68cd" providerId="ADAL" clId="{DB935F8D-6405-4A09-80DD-538D39516863}" dt="2024-04-18T00:26:34.844" v="318" actId="1036"/>
          <ac:spMkLst>
            <pc:docMk/>
            <pc:sldMk cId="0" sldId="270"/>
            <ac:spMk id="2" creationId="{00000000-0000-0000-0000-000000000000}"/>
          </ac:spMkLst>
        </pc:spChg>
        <pc:spChg chg="mod">
          <ac:chgData name="Chotiros Srisiam" userId="42abf3ff-9bc0-4152-b6e8-9836bb3b68cd" providerId="ADAL" clId="{DB935F8D-6405-4A09-80DD-538D39516863}" dt="2024-04-17T09:02:51.990" v="114" actId="207"/>
          <ac:spMkLst>
            <pc:docMk/>
            <pc:sldMk cId="0" sldId="270"/>
            <ac:spMk id="5" creationId="{00000000-0000-0000-0000-000000000000}"/>
          </ac:spMkLst>
        </pc:spChg>
        <pc:spChg chg="del">
          <ac:chgData name="Chotiros Srisiam" userId="42abf3ff-9bc0-4152-b6e8-9836bb3b68cd" providerId="ADAL" clId="{DB935F8D-6405-4A09-80DD-538D39516863}" dt="2024-04-17T08:53:31.247" v="2" actId="478"/>
          <ac:spMkLst>
            <pc:docMk/>
            <pc:sldMk cId="0" sldId="270"/>
            <ac:spMk id="6" creationId="{00000000-0000-0000-0000-000000000000}"/>
          </ac:spMkLst>
        </pc:spChg>
        <pc:spChg chg="mod">
          <ac:chgData name="Chotiros Srisiam" userId="42abf3ff-9bc0-4152-b6e8-9836bb3b68cd" providerId="ADAL" clId="{DB935F8D-6405-4A09-80DD-538D39516863}" dt="2024-04-18T00:26:20.243" v="317" actId="14100"/>
          <ac:spMkLst>
            <pc:docMk/>
            <pc:sldMk cId="0" sldId="270"/>
            <ac:spMk id="6" creationId="{DCD9B0D9-882A-11B6-997D-E57E5D920468}"/>
          </ac:spMkLst>
        </pc:spChg>
        <pc:spChg chg="del">
          <ac:chgData name="Chotiros Srisiam" userId="42abf3ff-9bc0-4152-b6e8-9836bb3b68cd" providerId="ADAL" clId="{DB935F8D-6405-4A09-80DD-538D39516863}" dt="2024-04-17T08:53:49.251" v="14" actId="478"/>
          <ac:spMkLst>
            <pc:docMk/>
            <pc:sldMk cId="0" sldId="270"/>
            <ac:spMk id="7" creationId="{00000000-0000-0000-0000-000000000000}"/>
          </ac:spMkLst>
        </pc:spChg>
        <pc:spChg chg="add mod">
          <ac:chgData name="Chotiros Srisiam" userId="42abf3ff-9bc0-4152-b6e8-9836bb3b68cd" providerId="ADAL" clId="{DB935F8D-6405-4A09-80DD-538D39516863}" dt="2024-04-17T09:01:38.425" v="105" actId="1076"/>
          <ac:spMkLst>
            <pc:docMk/>
            <pc:sldMk cId="0" sldId="270"/>
            <ac:spMk id="17" creationId="{E78EDEE0-2EDC-E79D-2C7A-05A71CFBF6AA}"/>
          </ac:spMkLst>
        </pc:spChg>
        <pc:spChg chg="add mod">
          <ac:chgData name="Chotiros Srisiam" userId="42abf3ff-9bc0-4152-b6e8-9836bb3b68cd" providerId="ADAL" clId="{DB935F8D-6405-4A09-80DD-538D39516863}" dt="2024-04-17T09:03:30.098" v="118" actId="207"/>
          <ac:spMkLst>
            <pc:docMk/>
            <pc:sldMk cId="0" sldId="270"/>
            <ac:spMk id="18" creationId="{660E321C-63C7-EE0E-9EDB-56474E3B7525}"/>
          </ac:spMkLst>
        </pc:spChg>
        <pc:spChg chg="add del">
          <ac:chgData name="Chotiros Srisiam" userId="42abf3ff-9bc0-4152-b6e8-9836bb3b68cd" providerId="ADAL" clId="{DB935F8D-6405-4A09-80DD-538D39516863}" dt="2024-04-17T08:59:16.073" v="86" actId="478"/>
          <ac:spMkLst>
            <pc:docMk/>
            <pc:sldMk cId="0" sldId="270"/>
            <ac:spMk id="20" creationId="{F082CAAF-68B7-2DEC-6CF9-13B4972526ED}"/>
          </ac:spMkLst>
        </pc:spChg>
        <pc:spChg chg="add del mod ord">
          <ac:chgData name="Chotiros Srisiam" userId="42abf3ff-9bc0-4152-b6e8-9836bb3b68cd" providerId="ADAL" clId="{DB935F8D-6405-4A09-80DD-538D39516863}" dt="2024-04-17T09:02:44.144" v="113" actId="478"/>
          <ac:spMkLst>
            <pc:docMk/>
            <pc:sldMk cId="0" sldId="270"/>
            <ac:spMk id="21" creationId="{06BAD44F-0F54-4B27-78DB-02825A654B7B}"/>
          </ac:spMkLst>
        </pc:spChg>
        <pc:spChg chg="add mod ord">
          <ac:chgData name="Chotiros Srisiam" userId="42abf3ff-9bc0-4152-b6e8-9836bb3b68cd" providerId="ADAL" clId="{DB935F8D-6405-4A09-80DD-538D39516863}" dt="2024-04-17T09:03:11.799" v="116" actId="14100"/>
          <ac:spMkLst>
            <pc:docMk/>
            <pc:sldMk cId="0" sldId="270"/>
            <ac:spMk id="22" creationId="{12DD79CD-01AD-E062-66B8-E78B28EB3C4F}"/>
          </ac:spMkLst>
        </pc:spChg>
        <pc:grpChg chg="del">
          <ac:chgData name="Chotiros Srisiam" userId="42abf3ff-9bc0-4152-b6e8-9836bb3b68cd" providerId="ADAL" clId="{DB935F8D-6405-4A09-80DD-538D39516863}" dt="2024-04-17T08:53:45.984" v="13" actId="478"/>
          <ac:grpSpMkLst>
            <pc:docMk/>
            <pc:sldMk cId="0" sldId="270"/>
            <ac:grpSpMk id="3" creationId="{00000000-0000-0000-0000-000000000000}"/>
          </ac:grpSpMkLst>
        </pc:grpChg>
        <pc:picChg chg="add mod">
          <ac:chgData name="Chotiros Srisiam" userId="42abf3ff-9bc0-4152-b6e8-9836bb3b68cd" providerId="ADAL" clId="{DB935F8D-6405-4A09-80DD-538D39516863}" dt="2024-04-17T09:00:29.792" v="96" actId="1076"/>
          <ac:picMkLst>
            <pc:docMk/>
            <pc:sldMk cId="0" sldId="270"/>
            <ac:picMk id="9" creationId="{3CB2D2B8-A891-0835-7327-58A7B16C3985}"/>
          </ac:picMkLst>
        </pc:picChg>
        <pc:picChg chg="add mod">
          <ac:chgData name="Chotiros Srisiam" userId="42abf3ff-9bc0-4152-b6e8-9836bb3b68cd" providerId="ADAL" clId="{DB935F8D-6405-4A09-80DD-538D39516863}" dt="2024-04-17T09:00:29.792" v="96" actId="1076"/>
          <ac:picMkLst>
            <pc:docMk/>
            <pc:sldMk cId="0" sldId="270"/>
            <ac:picMk id="11" creationId="{28CA7691-8485-DF2A-3C94-1332D7AE898A}"/>
          </ac:picMkLst>
        </pc:picChg>
        <pc:picChg chg="add mod">
          <ac:chgData name="Chotiros Srisiam" userId="42abf3ff-9bc0-4152-b6e8-9836bb3b68cd" providerId="ADAL" clId="{DB935F8D-6405-4A09-80DD-538D39516863}" dt="2024-04-17T09:01:07.064" v="102" actId="1076"/>
          <ac:picMkLst>
            <pc:docMk/>
            <pc:sldMk cId="0" sldId="270"/>
            <ac:picMk id="13" creationId="{60FD0131-2EBB-F633-179F-7CDD1B98E6B7}"/>
          </ac:picMkLst>
        </pc:picChg>
        <pc:picChg chg="add mod">
          <ac:chgData name="Chotiros Srisiam" userId="42abf3ff-9bc0-4152-b6e8-9836bb3b68cd" providerId="ADAL" clId="{DB935F8D-6405-4A09-80DD-538D39516863}" dt="2024-04-17T09:00:48.803" v="99" actId="1076"/>
          <ac:picMkLst>
            <pc:docMk/>
            <pc:sldMk cId="0" sldId="270"/>
            <ac:picMk id="15" creationId="{65D35E94-58E2-61BE-6C9F-FB9F5FA10B7A}"/>
          </ac:picMkLst>
        </pc:picChg>
      </pc:sldChg>
      <pc:sldChg chg="delSp mod">
        <pc:chgData name="Chotiros Srisiam" userId="42abf3ff-9bc0-4152-b6e8-9836bb3b68cd" providerId="ADAL" clId="{DB935F8D-6405-4A09-80DD-538D39516863}" dt="2024-04-17T22:11:59.602" v="310" actId="478"/>
        <pc:sldMkLst>
          <pc:docMk/>
          <pc:sldMk cId="0" sldId="271"/>
        </pc:sldMkLst>
        <pc:grpChg chg="del">
          <ac:chgData name="Chotiros Srisiam" userId="42abf3ff-9bc0-4152-b6e8-9836bb3b68cd" providerId="ADAL" clId="{DB935F8D-6405-4A09-80DD-538D39516863}" dt="2024-04-17T22:11:59.602" v="310" actId="478"/>
          <ac:grpSpMkLst>
            <pc:docMk/>
            <pc:sldMk cId="0" sldId="271"/>
            <ac:grpSpMk id="15" creationId="{00000000-0000-0000-0000-000000000000}"/>
          </ac:grpSpMkLst>
        </pc:grpChg>
      </pc:sldChg>
      <pc:sldChg chg="modSp mod">
        <pc:chgData name="Chotiros Srisiam" userId="42abf3ff-9bc0-4152-b6e8-9836bb3b68cd" providerId="ADAL" clId="{DB935F8D-6405-4A09-80DD-538D39516863}" dt="2024-04-17T09:08:06.572" v="281" actId="1076"/>
        <pc:sldMkLst>
          <pc:docMk/>
          <pc:sldMk cId="0" sldId="272"/>
        </pc:sldMkLst>
        <pc:spChg chg="mod">
          <ac:chgData name="Chotiros Srisiam" userId="42abf3ff-9bc0-4152-b6e8-9836bb3b68cd" providerId="ADAL" clId="{DB935F8D-6405-4A09-80DD-538D39516863}" dt="2024-04-17T09:08:03.064" v="280" actId="1076"/>
          <ac:spMkLst>
            <pc:docMk/>
            <pc:sldMk cId="0" sldId="272"/>
            <ac:spMk id="14" creationId="{00000000-0000-0000-0000-000000000000}"/>
          </ac:spMkLst>
        </pc:spChg>
        <pc:spChg chg="mod">
          <ac:chgData name="Chotiros Srisiam" userId="42abf3ff-9bc0-4152-b6e8-9836bb3b68cd" providerId="ADAL" clId="{DB935F8D-6405-4A09-80DD-538D39516863}" dt="2024-04-17T09:08:06.572" v="281" actId="1076"/>
          <ac:spMkLst>
            <pc:docMk/>
            <pc:sldMk cId="0" sldId="272"/>
            <ac:spMk id="15" creationId="{00000000-0000-0000-0000-000000000000}"/>
          </ac:spMkLst>
        </pc:spChg>
        <pc:spChg chg="mod">
          <ac:chgData name="Chotiros Srisiam" userId="42abf3ff-9bc0-4152-b6e8-9836bb3b68cd" providerId="ADAL" clId="{DB935F8D-6405-4A09-80DD-538D39516863}" dt="2024-04-17T09:07:51.624" v="279" actId="1076"/>
          <ac:spMkLst>
            <pc:docMk/>
            <pc:sldMk cId="0" sldId="272"/>
            <ac:spMk id="16" creationId="{00000000-0000-0000-0000-000000000000}"/>
          </ac:spMkLst>
        </pc:spChg>
      </pc:sldChg>
      <pc:sldChg chg="modSp mod">
        <pc:chgData name="Chotiros Srisiam" userId="42abf3ff-9bc0-4152-b6e8-9836bb3b68cd" providerId="ADAL" clId="{DB935F8D-6405-4A09-80DD-538D39516863}" dt="2024-04-17T23:06:10.267" v="313" actId="14100"/>
        <pc:sldMkLst>
          <pc:docMk/>
          <pc:sldMk cId="0" sldId="274"/>
        </pc:sldMkLst>
        <pc:spChg chg="mod">
          <ac:chgData name="Chotiros Srisiam" userId="42abf3ff-9bc0-4152-b6e8-9836bb3b68cd" providerId="ADAL" clId="{DB935F8D-6405-4A09-80DD-538D39516863}" dt="2024-04-17T23:06:10.267" v="313" actId="14100"/>
          <ac:spMkLst>
            <pc:docMk/>
            <pc:sldMk cId="0" sldId="274"/>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e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25.jpeg>
</file>

<file path=ppt/media/image26.svg>
</file>

<file path=ppt/media/image27.png>
</file>

<file path=ppt/media/image28.jpeg>
</file>

<file path=ppt/media/image29.png>
</file>

<file path=ppt/media/image3.png>
</file>

<file path=ppt/media/image30.jpeg>
</file>

<file path=ppt/media/image31.png>
</file>

<file path=ppt/media/image32.sv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A67F5D-D9A9-466F-9655-1037BF9AD64F}" type="datetimeFigureOut">
              <a:rPr lang="en-US" smtClean="0"/>
              <a:t>4/17/2024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125644-9F66-4357-AA07-54A82D8D2C6B}" type="slidenum">
              <a:rPr lang="en-US" smtClean="0"/>
              <a:t>‹#›</a:t>
            </a:fld>
            <a:endParaRPr lang="en-US"/>
          </a:p>
        </p:txBody>
      </p:sp>
    </p:spTree>
    <p:extLst>
      <p:ext uri="{BB962C8B-B14F-4D97-AF65-F5344CB8AC3E}">
        <p14:creationId xmlns:p14="http://schemas.microsoft.com/office/powerpoint/2010/main" val="1321112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strike="sngStrike">
                <a:solidFill>
                  <a:srgbClr val="CC8D00"/>
                </a:solidFill>
                <a:latin typeface="Roboto Bold"/>
              </a:rPr>
              <a:t>For multiple ingredient images:</a:t>
            </a:r>
            <a:r>
              <a:rPr lang="en-US" sz="1200" b="1" strike="sngStrike">
                <a:solidFill>
                  <a:srgbClr val="CC8D00"/>
                </a:solidFill>
                <a:latin typeface="Roboto"/>
              </a:rPr>
              <a:t> </a:t>
            </a:r>
            <a:r>
              <a:rPr lang="en-US" sz="1200" strike="sngStrike">
                <a:solidFill>
                  <a:srgbClr val="CC8D00"/>
                </a:solidFill>
                <a:latin typeface="Roboto"/>
              </a:rPr>
              <a:t>Aggregate features from each image to represent the combined set of ingredients.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14</a:t>
            </a:fld>
            <a:endParaRPr lang="en-US"/>
          </a:p>
        </p:txBody>
      </p:sp>
    </p:spTree>
    <p:extLst>
      <p:ext uri="{BB962C8B-B14F-4D97-AF65-F5344CB8AC3E}">
        <p14:creationId xmlns:p14="http://schemas.microsoft.com/office/powerpoint/2010/main" val="2536526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ECECEC"/>
                </a:solidFill>
                <a:effectLst/>
                <a:highlight>
                  <a:srgbClr val="212121"/>
                </a:highlight>
                <a:latin typeface="Söhne"/>
              </a:rPr>
              <a:t>Training Detection Model in </a:t>
            </a:r>
            <a:r>
              <a:rPr lang="en-US" b="1" i="0" err="1">
                <a:solidFill>
                  <a:srgbClr val="ECECEC"/>
                </a:solidFill>
                <a:effectLst/>
                <a:highlight>
                  <a:srgbClr val="212121"/>
                </a:highlight>
                <a:latin typeface="Söhne"/>
              </a:rPr>
              <a:t>Jupyter</a:t>
            </a:r>
            <a:r>
              <a:rPr lang="en-US" b="1" i="0">
                <a:solidFill>
                  <a:srgbClr val="ECECEC"/>
                </a:solidFill>
                <a:effectLst/>
                <a:highlight>
                  <a:srgbClr val="212121"/>
                </a:highlight>
                <a:latin typeface="Söhne"/>
              </a:rPr>
              <a:t> Notebook</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Train the ingredient detection model using a suitable machine learning or deep learning framework in a </a:t>
            </a:r>
            <a:r>
              <a:rPr lang="en-US" b="0" i="0" err="1">
                <a:solidFill>
                  <a:srgbClr val="ECECEC"/>
                </a:solidFill>
                <a:effectLst/>
                <a:highlight>
                  <a:srgbClr val="212121"/>
                </a:highlight>
                <a:latin typeface="Söhne"/>
              </a:rPr>
              <a:t>Jupyter</a:t>
            </a:r>
            <a:r>
              <a:rPr lang="en-US" b="0" i="0">
                <a:solidFill>
                  <a:srgbClr val="ECECEC"/>
                </a:solidFill>
                <a:effectLst/>
                <a:highlight>
                  <a:srgbClr val="212121"/>
                </a:highlight>
                <a:latin typeface="Söhne"/>
              </a:rPr>
              <a:t> Notebook environment.</a:t>
            </a:r>
          </a:p>
          <a:p>
            <a:pPr marL="742950" lvl="1" indent="-285750" algn="l">
              <a:buFont typeface="+mj-lt"/>
              <a:buAutoNum type="arabicPeriod"/>
            </a:pPr>
            <a:r>
              <a:rPr lang="en-US" b="0" i="0">
                <a:solidFill>
                  <a:srgbClr val="ECECEC"/>
                </a:solidFill>
                <a:effectLst/>
                <a:highlight>
                  <a:srgbClr val="212121"/>
                </a:highlight>
                <a:latin typeface="Söhne"/>
              </a:rPr>
              <a:t>Fine-tune the model using a labeled dataset of ingredient images to improve accuracy and performance.</a:t>
            </a:r>
          </a:p>
          <a:p>
            <a:pPr algn="l">
              <a:buFont typeface="+mj-lt"/>
              <a:buAutoNum type="arabicPeriod"/>
            </a:pPr>
            <a:r>
              <a:rPr lang="en-US" b="1" i="0">
                <a:solidFill>
                  <a:srgbClr val="ECECEC"/>
                </a:solidFill>
                <a:effectLst/>
                <a:highlight>
                  <a:srgbClr val="212121"/>
                </a:highlight>
                <a:latin typeface="Söhne"/>
              </a:rPr>
              <a:t>Convert Notebook into Python File</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Convert the trained model code from the </a:t>
            </a:r>
            <a:r>
              <a:rPr lang="en-US" b="0" i="0" err="1">
                <a:solidFill>
                  <a:srgbClr val="ECECEC"/>
                </a:solidFill>
                <a:effectLst/>
                <a:highlight>
                  <a:srgbClr val="212121"/>
                </a:highlight>
                <a:latin typeface="Söhne"/>
              </a:rPr>
              <a:t>Jupyter</a:t>
            </a:r>
            <a:r>
              <a:rPr lang="en-US" b="0" i="0">
                <a:solidFill>
                  <a:srgbClr val="ECECEC"/>
                </a:solidFill>
                <a:effectLst/>
                <a:highlight>
                  <a:srgbClr val="212121"/>
                </a:highlight>
                <a:latin typeface="Söhne"/>
              </a:rPr>
              <a:t> Notebook into a standalone Python script for easier integration and deployment.</a:t>
            </a:r>
          </a:p>
          <a:p>
            <a:pPr algn="l">
              <a:buFont typeface="+mj-lt"/>
              <a:buAutoNum type="arabicPeriod"/>
            </a:pPr>
            <a:r>
              <a:rPr lang="en-US" b="1" i="0">
                <a:solidFill>
                  <a:srgbClr val="ECECEC"/>
                </a:solidFill>
                <a:effectLst/>
                <a:highlight>
                  <a:srgbClr val="212121"/>
                </a:highlight>
                <a:latin typeface="Söhne"/>
              </a:rPr>
              <a:t>Build API for Ingredient Detection and Recipe Finding</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Develop an API using a web framework like Flask or </a:t>
            </a:r>
            <a:r>
              <a:rPr lang="en-US" b="0" i="0" err="1">
                <a:solidFill>
                  <a:srgbClr val="ECECEC"/>
                </a:solidFill>
                <a:effectLst/>
                <a:highlight>
                  <a:srgbClr val="212121"/>
                </a:highlight>
                <a:latin typeface="Söhne"/>
              </a:rPr>
              <a:t>FastAPI</a:t>
            </a:r>
            <a:r>
              <a:rPr lang="en-US" b="0" i="0">
                <a:solidFill>
                  <a:srgbClr val="ECECEC"/>
                </a:solidFill>
                <a:effectLst/>
                <a:highlight>
                  <a:srgbClr val="212121"/>
                </a:highlight>
                <a:latin typeface="Söhne"/>
              </a:rPr>
              <a:t> to expose endpoints for ingredient detection and recipe finding.</a:t>
            </a:r>
          </a:p>
          <a:p>
            <a:pPr marL="742950" lvl="1" indent="-285750" algn="l">
              <a:buFont typeface="+mj-lt"/>
              <a:buAutoNum type="arabicPeriod"/>
            </a:pPr>
            <a:r>
              <a:rPr lang="en-US" b="0" i="0">
                <a:solidFill>
                  <a:srgbClr val="ECECEC"/>
                </a:solidFill>
                <a:effectLst/>
                <a:highlight>
                  <a:srgbClr val="212121"/>
                </a:highlight>
                <a:latin typeface="Söhne"/>
              </a:rPr>
              <a:t>Integrate the trained detection model into the API to process image uploads and return detected ingredients.</a:t>
            </a:r>
          </a:p>
          <a:p>
            <a:pPr marL="742950" lvl="1" indent="-285750" algn="l">
              <a:buFont typeface="+mj-lt"/>
              <a:buAutoNum type="arabicPeriod"/>
            </a:pPr>
            <a:r>
              <a:rPr lang="en-US" b="0" i="0">
                <a:solidFill>
                  <a:srgbClr val="ECECEC"/>
                </a:solidFill>
                <a:effectLst/>
                <a:highlight>
                  <a:srgbClr val="212121"/>
                </a:highlight>
                <a:latin typeface="Söhne"/>
              </a:rPr>
              <a:t>Implement functionality to find recipes based on the detected ingredients using an external recipe database or API.</a:t>
            </a:r>
          </a:p>
          <a:p>
            <a:pPr algn="l">
              <a:buFont typeface="+mj-lt"/>
              <a:buAutoNum type="arabicPeriod"/>
            </a:pPr>
            <a:r>
              <a:rPr lang="en-US" b="1" i="0">
                <a:solidFill>
                  <a:srgbClr val="ECECEC"/>
                </a:solidFill>
                <a:effectLst/>
                <a:highlight>
                  <a:srgbClr val="212121"/>
                </a:highlight>
                <a:latin typeface="Söhne"/>
              </a:rPr>
              <a:t>Build Web Application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Develop a web application using HTML, CSS, and JavaScript to provide a user interface for uploading images and viewing results.</a:t>
            </a:r>
          </a:p>
          <a:p>
            <a:pPr marL="742950" lvl="1" indent="-285750" algn="l">
              <a:buFont typeface="+mj-lt"/>
              <a:buAutoNum type="arabicPeriod"/>
            </a:pPr>
            <a:r>
              <a:rPr lang="en-US" b="0" i="0">
                <a:solidFill>
                  <a:srgbClr val="ECECEC"/>
                </a:solidFill>
                <a:effectLst/>
                <a:highlight>
                  <a:srgbClr val="212121"/>
                </a:highlight>
                <a:latin typeface="Söhne"/>
              </a:rPr>
              <a:t>Design the application layout, including sections for image upload, model selection, and result display.</a:t>
            </a:r>
          </a:p>
          <a:p>
            <a:pPr marL="742950" lvl="1" indent="-285750" algn="l">
              <a:buFont typeface="+mj-lt"/>
              <a:buAutoNum type="arabicPeriod"/>
            </a:pPr>
            <a:r>
              <a:rPr lang="en-US" b="0" i="0">
                <a:solidFill>
                  <a:srgbClr val="ECECEC"/>
                </a:solidFill>
                <a:effectLst/>
                <a:highlight>
                  <a:srgbClr val="212121"/>
                </a:highlight>
                <a:latin typeface="Söhne"/>
              </a:rPr>
              <a:t>Implement client-side interactions using JavaScript to enhance user experience and responsiveness.</a:t>
            </a:r>
          </a:p>
          <a:p>
            <a:pPr algn="l">
              <a:buFont typeface="+mj-lt"/>
              <a:buAutoNum type="arabicPeriod"/>
            </a:pPr>
            <a:r>
              <a:rPr lang="en-US" b="1" i="0" err="1">
                <a:solidFill>
                  <a:srgbClr val="ECECEC"/>
                </a:solidFill>
                <a:effectLst/>
                <a:highlight>
                  <a:srgbClr val="212121"/>
                </a:highlight>
                <a:latin typeface="Söhne"/>
              </a:rPr>
              <a:t>Dockerize</a:t>
            </a:r>
            <a:r>
              <a:rPr lang="en-US" b="1" i="0">
                <a:solidFill>
                  <a:srgbClr val="ECECEC"/>
                </a:solidFill>
                <a:effectLst/>
                <a:highlight>
                  <a:srgbClr val="212121"/>
                </a:highlight>
                <a:latin typeface="Söhne"/>
              </a:rPr>
              <a:t> the Application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Containerize the web application and API using Docker to create a portable and isolated environment for deployment.</a:t>
            </a:r>
          </a:p>
          <a:p>
            <a:pPr marL="742950" lvl="1" indent="-285750" algn="l">
              <a:buFont typeface="+mj-lt"/>
              <a:buAutoNum type="arabicPeriod"/>
            </a:pPr>
            <a:r>
              <a:rPr lang="en-US" b="0" i="0">
                <a:solidFill>
                  <a:srgbClr val="ECECEC"/>
                </a:solidFill>
                <a:effectLst/>
                <a:highlight>
                  <a:srgbClr val="212121"/>
                </a:highlight>
                <a:latin typeface="Söhne"/>
              </a:rPr>
              <a:t>Write a </a:t>
            </a:r>
            <a:r>
              <a:rPr lang="en-US" b="0" i="0" err="1">
                <a:solidFill>
                  <a:srgbClr val="ECECEC"/>
                </a:solidFill>
                <a:effectLst/>
                <a:highlight>
                  <a:srgbClr val="212121"/>
                </a:highlight>
                <a:latin typeface="Söhne"/>
              </a:rPr>
              <a:t>Dockerfile</a:t>
            </a:r>
            <a:r>
              <a:rPr lang="en-US" b="0" i="0">
                <a:solidFill>
                  <a:srgbClr val="ECECEC"/>
                </a:solidFill>
                <a:effectLst/>
                <a:highlight>
                  <a:srgbClr val="212121"/>
                </a:highlight>
                <a:latin typeface="Söhne"/>
              </a:rPr>
              <a:t> to specify the application dependencies, environment configuration, and runtime settings.</a:t>
            </a:r>
          </a:p>
          <a:p>
            <a:pPr marL="742950" lvl="1" indent="-285750" algn="l">
              <a:buFont typeface="+mj-lt"/>
              <a:buAutoNum type="arabicPeriod"/>
            </a:pPr>
            <a:r>
              <a:rPr lang="en-US" b="0" i="0">
                <a:solidFill>
                  <a:srgbClr val="ECECEC"/>
                </a:solidFill>
                <a:effectLst/>
                <a:highlight>
                  <a:srgbClr val="212121"/>
                </a:highlight>
                <a:latin typeface="Söhne"/>
              </a:rPr>
              <a:t>Build a Docker image containing the application and its dependencies using the Docker CLI or Docker Compose.</a:t>
            </a:r>
          </a:p>
          <a:p>
            <a:pPr algn="l">
              <a:buFont typeface="+mj-lt"/>
              <a:buAutoNum type="arabicPeriod"/>
            </a:pPr>
            <a:r>
              <a:rPr lang="en-US" b="1" i="0">
                <a:solidFill>
                  <a:srgbClr val="ECECEC"/>
                </a:solidFill>
                <a:effectLst/>
                <a:highlight>
                  <a:srgbClr val="212121"/>
                </a:highlight>
                <a:latin typeface="Söhne"/>
              </a:rPr>
              <a:t>Deploy Web Application to Cloud Server</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Choose a cloud service provider like AWS, Google Cloud Platform, or Microsoft Azure for deploying the application.</a:t>
            </a:r>
          </a:p>
          <a:p>
            <a:pPr marL="742950" lvl="1" indent="-285750" algn="l">
              <a:buFont typeface="+mj-lt"/>
              <a:buAutoNum type="arabicPeriod"/>
            </a:pPr>
            <a:r>
              <a:rPr lang="en-US" b="0" i="0">
                <a:solidFill>
                  <a:srgbClr val="ECECEC"/>
                </a:solidFill>
                <a:effectLst/>
                <a:highlight>
                  <a:srgbClr val="212121"/>
                </a:highlight>
                <a:latin typeface="Söhne"/>
              </a:rPr>
              <a:t>Create a virtual machine or container instance on the cloud server to host the </a:t>
            </a:r>
            <a:r>
              <a:rPr lang="en-US" b="0" i="0" err="1">
                <a:solidFill>
                  <a:srgbClr val="ECECEC"/>
                </a:solidFill>
                <a:effectLst/>
                <a:highlight>
                  <a:srgbClr val="212121"/>
                </a:highlight>
                <a:latin typeface="Söhne"/>
              </a:rPr>
              <a:t>Dockerized</a:t>
            </a:r>
            <a:r>
              <a:rPr lang="en-US" b="0" i="0">
                <a:solidFill>
                  <a:srgbClr val="ECECEC"/>
                </a:solidFill>
                <a:effectLst/>
                <a:highlight>
                  <a:srgbClr val="212121"/>
                </a:highlight>
                <a:latin typeface="Söhne"/>
              </a:rPr>
              <a:t> web application.</a:t>
            </a:r>
          </a:p>
          <a:p>
            <a:pPr marL="742950" lvl="1" indent="-285750" algn="l">
              <a:buFont typeface="+mj-lt"/>
              <a:buAutoNum type="arabicPeriod"/>
            </a:pPr>
            <a:r>
              <a:rPr lang="en-US" b="0" i="0">
                <a:solidFill>
                  <a:srgbClr val="ECECEC"/>
                </a:solidFill>
                <a:effectLst/>
                <a:highlight>
                  <a:srgbClr val="212121"/>
                </a:highlight>
                <a:latin typeface="Söhne"/>
              </a:rPr>
              <a:t>Deploy the Docker image to the cloud server using container orchestration tools like Kubernetes or Docker Swarm.</a:t>
            </a:r>
          </a:p>
          <a:p>
            <a:pPr marL="742950" lvl="1" indent="-285750" algn="l">
              <a:buFont typeface="+mj-lt"/>
              <a:buAutoNum type="arabicPeriod"/>
            </a:pPr>
            <a:r>
              <a:rPr lang="en-US" b="0" i="0">
                <a:solidFill>
                  <a:srgbClr val="ECECEC"/>
                </a:solidFill>
                <a:effectLst/>
                <a:highlight>
                  <a:srgbClr val="212121"/>
                </a:highlight>
                <a:latin typeface="Söhne"/>
              </a:rPr>
              <a:t>Configure network settings, security groups, and domain mapping to make the web application accessible over the internet.</a:t>
            </a:r>
          </a:p>
          <a:p>
            <a:pPr marL="742950" lvl="1" indent="-285750" algn="l">
              <a:buFont typeface="+mj-lt"/>
              <a:buAutoNum type="arabicPeriod"/>
            </a:pPr>
            <a:r>
              <a:rPr lang="en-US" b="0" i="0">
                <a:solidFill>
                  <a:srgbClr val="ECECEC"/>
                </a:solidFill>
                <a:effectLst/>
                <a:highlight>
                  <a:srgbClr val="212121"/>
                </a:highlight>
                <a:latin typeface="Söhne"/>
              </a:rPr>
              <a:t>Monitor the deployed application for performance, availability, and security using cloud monitoring tools and logging services.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17</a:t>
            </a:fld>
            <a:endParaRPr lang="en-US"/>
          </a:p>
        </p:txBody>
      </p:sp>
    </p:spTree>
    <p:extLst>
      <p:ext uri="{BB962C8B-B14F-4D97-AF65-F5344CB8AC3E}">
        <p14:creationId xmlns:p14="http://schemas.microsoft.com/office/powerpoint/2010/main" val="528842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ECECEC"/>
                </a:solidFill>
                <a:effectLst/>
                <a:highlight>
                  <a:srgbClr val="212121"/>
                </a:highlight>
                <a:latin typeface="Söhne"/>
              </a:rPr>
              <a:t>Training Dataset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Difficulty in finding a comprehensive and diverse training dataset for ingredient detection models.</a:t>
            </a:r>
          </a:p>
          <a:p>
            <a:pPr marL="742950" lvl="1" indent="-285750" algn="l">
              <a:buFont typeface="+mj-lt"/>
              <a:buAutoNum type="arabicPeriod"/>
            </a:pPr>
            <a:r>
              <a:rPr lang="en-US" b="0" i="0">
                <a:solidFill>
                  <a:srgbClr val="ECECEC"/>
                </a:solidFill>
                <a:effectLst/>
                <a:highlight>
                  <a:srgbClr val="212121"/>
                </a:highlight>
                <a:latin typeface="Söhne"/>
              </a:rPr>
              <a:t>Limited availability of labeled data for training deep learning models.</a:t>
            </a:r>
          </a:p>
          <a:p>
            <a:pPr algn="l">
              <a:buFont typeface="+mj-lt"/>
              <a:buAutoNum type="arabicPeriod"/>
            </a:pPr>
            <a:r>
              <a:rPr lang="en-US" b="1" i="0">
                <a:solidFill>
                  <a:srgbClr val="ECECEC"/>
                </a:solidFill>
                <a:effectLst/>
                <a:highlight>
                  <a:srgbClr val="212121"/>
                </a:highlight>
                <a:latin typeface="Söhne"/>
              </a:rPr>
              <a:t>Image Format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Handling various image formats like PNG, JPEG, HEIC, and HEIF poses challenges in preprocessing and compatibility.</a:t>
            </a:r>
          </a:p>
          <a:p>
            <a:pPr algn="l">
              <a:buFont typeface="+mj-lt"/>
              <a:buAutoNum type="arabicPeriod"/>
            </a:pPr>
            <a:r>
              <a:rPr lang="en-US" b="1" i="0">
                <a:solidFill>
                  <a:srgbClr val="ECECEC"/>
                </a:solidFill>
                <a:effectLst/>
                <a:highlight>
                  <a:srgbClr val="212121"/>
                </a:highlight>
                <a:latin typeface="Söhne"/>
              </a:rPr>
              <a:t>Cloud Server Limitations</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Constraints on server resources such as CPU, memory, and disk space can limit the scalability and performance of the application.</a:t>
            </a:r>
          </a:p>
          <a:p>
            <a:pPr marL="742950" lvl="1" indent="-285750" algn="l">
              <a:buFont typeface="+mj-lt"/>
              <a:buAutoNum type="arabicPeriod"/>
            </a:pPr>
            <a:r>
              <a:rPr lang="en-US" b="0" i="0">
                <a:solidFill>
                  <a:srgbClr val="ECECEC"/>
                </a:solidFill>
                <a:effectLst/>
                <a:highlight>
                  <a:srgbClr val="212121"/>
                </a:highlight>
                <a:latin typeface="Söhne"/>
              </a:rPr>
              <a:t>Challenges in managing server load during peak usage times, leading to potential downtime or slow response times.</a:t>
            </a:r>
          </a:p>
          <a:p>
            <a:pPr algn="l">
              <a:buFont typeface="+mj-lt"/>
              <a:buAutoNum type="arabicPeriod"/>
            </a:pPr>
            <a:r>
              <a:rPr lang="en-US" b="1" i="0">
                <a:solidFill>
                  <a:srgbClr val="ECECEC"/>
                </a:solidFill>
                <a:effectLst/>
                <a:highlight>
                  <a:srgbClr val="212121"/>
                </a:highlight>
                <a:latin typeface="Söhne"/>
              </a:rPr>
              <a:t>Model Selection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Selecting the most suitable model for ingredient detection can be challenging due to differences in accuracy, speed, and resource requirements.</a:t>
            </a:r>
          </a:p>
          <a:p>
            <a:pPr marL="742950" lvl="1" indent="-285750" algn="l">
              <a:buFont typeface="+mj-lt"/>
              <a:buAutoNum type="arabicPeriod"/>
            </a:pPr>
            <a:r>
              <a:rPr lang="en-US" b="0" i="0">
                <a:solidFill>
                  <a:srgbClr val="ECECEC"/>
                </a:solidFill>
                <a:effectLst/>
                <a:highlight>
                  <a:srgbClr val="212121"/>
                </a:highlight>
                <a:latin typeface="Söhne"/>
              </a:rPr>
              <a:t>Evaluating and comparing multiple models to determine the best fit for the application.</a:t>
            </a:r>
          </a:p>
          <a:p>
            <a:pPr algn="l">
              <a:buFont typeface="+mj-lt"/>
              <a:buAutoNum type="arabicPeriod"/>
            </a:pPr>
            <a:r>
              <a:rPr lang="en-US" b="1" i="0">
                <a:solidFill>
                  <a:srgbClr val="ECECEC"/>
                </a:solidFill>
                <a:effectLst/>
                <a:highlight>
                  <a:srgbClr val="212121"/>
                </a:highlight>
                <a:latin typeface="Söhne"/>
              </a:rPr>
              <a:t>Recipe Data Format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Inconsistencies and variations in the format of recipe data, such as mixed instructions and ingredients separated by commas, require robust parsing and processing algorithms.</a:t>
            </a:r>
          </a:p>
          <a:p>
            <a:pPr algn="l">
              <a:buFont typeface="+mj-lt"/>
              <a:buAutoNum type="arabicPeriod"/>
            </a:pPr>
            <a:r>
              <a:rPr lang="en-US" b="1" i="0">
                <a:solidFill>
                  <a:srgbClr val="ECECEC"/>
                </a:solidFill>
                <a:effectLst/>
                <a:highlight>
                  <a:srgbClr val="212121"/>
                </a:highlight>
                <a:latin typeface="Söhne"/>
              </a:rPr>
              <a:t>Model Deployment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Deploying machine learning models in production environments involves complexities such as version control, dependency management, and containerization.</a:t>
            </a:r>
          </a:p>
          <a:p>
            <a:pPr marL="742950" lvl="1" indent="-285750" algn="l">
              <a:buFont typeface="+mj-lt"/>
              <a:buAutoNum type="arabicPeriod"/>
            </a:pPr>
            <a:r>
              <a:rPr lang="en-US" b="0" i="0">
                <a:solidFill>
                  <a:srgbClr val="ECECEC"/>
                </a:solidFill>
                <a:effectLst/>
                <a:highlight>
                  <a:srgbClr val="212121"/>
                </a:highlight>
                <a:latin typeface="Söhne"/>
              </a:rPr>
              <a:t>Integrating trained models into the application architecture while ensuring scalability, reliability, and maintainability.</a:t>
            </a:r>
          </a:p>
          <a:p>
            <a:pPr algn="l">
              <a:buFont typeface="+mj-lt"/>
              <a:buAutoNum type="arabicPeriod"/>
            </a:pPr>
            <a:r>
              <a:rPr lang="en-US" b="1" i="0">
                <a:solidFill>
                  <a:srgbClr val="ECECEC"/>
                </a:solidFill>
                <a:effectLst/>
                <a:highlight>
                  <a:srgbClr val="212121"/>
                </a:highlight>
                <a:latin typeface="Söhne"/>
              </a:rPr>
              <a:t>Security and Privacy</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Handling sensitive user data such as images and personal information requires robust security measures to prevent unauthorized access or data breaches.</a:t>
            </a:r>
          </a:p>
          <a:p>
            <a:pPr marL="742950" lvl="1" indent="-285750" algn="l">
              <a:buFont typeface="+mj-lt"/>
              <a:buAutoNum type="arabicPeriod"/>
            </a:pPr>
            <a:r>
              <a:rPr lang="en-US" b="0" i="0">
                <a:solidFill>
                  <a:srgbClr val="ECECEC"/>
                </a:solidFill>
                <a:effectLst/>
                <a:highlight>
                  <a:srgbClr val="212121"/>
                </a:highlight>
                <a:latin typeface="Söhne"/>
              </a:rPr>
              <a:t>Ensuring compliance with privacy regulations and best practices for data handling and storage.</a:t>
            </a:r>
          </a:p>
          <a:p>
            <a:pPr algn="l">
              <a:buFont typeface="+mj-lt"/>
              <a:buAutoNum type="arabicPeriod"/>
            </a:pPr>
            <a:r>
              <a:rPr lang="en-US" b="1" i="0">
                <a:solidFill>
                  <a:srgbClr val="ECECEC"/>
                </a:solidFill>
                <a:effectLst/>
                <a:highlight>
                  <a:srgbClr val="212121"/>
                </a:highlight>
                <a:latin typeface="Söhne"/>
              </a:rPr>
              <a:t>User Experience</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Designing an intuitive and user-friendly interface for uploading images, selecting models, and viewing results enhances the overall user experience.</a:t>
            </a:r>
          </a:p>
          <a:p>
            <a:pPr marL="742950" lvl="1" indent="-285750" algn="l">
              <a:buFont typeface="+mj-lt"/>
              <a:buAutoNum type="arabicPeriod"/>
            </a:pPr>
            <a:r>
              <a:rPr lang="en-US" b="0" i="0">
                <a:solidFill>
                  <a:srgbClr val="ECECEC"/>
                </a:solidFill>
                <a:effectLst/>
                <a:highlight>
                  <a:srgbClr val="212121"/>
                </a:highlight>
                <a:latin typeface="Söhne"/>
              </a:rPr>
              <a:t>Addressing usability issues, accessibility concerns, and feedback from users to improve the application interface and functionality.</a:t>
            </a:r>
          </a:p>
          <a:p>
            <a:pPr algn="l">
              <a:buFont typeface="+mj-lt"/>
              <a:buAutoNum type="arabicPeriod"/>
            </a:pPr>
            <a:r>
              <a:rPr lang="en-US" b="1" i="0">
                <a:solidFill>
                  <a:srgbClr val="ECECEC"/>
                </a:solidFill>
                <a:effectLst/>
                <a:highlight>
                  <a:srgbClr val="212121"/>
                </a:highlight>
                <a:latin typeface="Söhne"/>
              </a:rPr>
              <a:t>Error Handling</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Implementing robust error handling mechanisms to gracefully handle errors, exceptions, and edge cases in the application.</a:t>
            </a:r>
          </a:p>
          <a:p>
            <a:pPr marL="742950" lvl="1" indent="-285750" algn="l">
              <a:buFont typeface="+mj-lt"/>
              <a:buAutoNum type="arabicPeriod"/>
            </a:pPr>
            <a:r>
              <a:rPr lang="en-US" b="0" i="0">
                <a:solidFill>
                  <a:srgbClr val="ECECEC"/>
                </a:solidFill>
                <a:effectLst/>
                <a:highlight>
                  <a:srgbClr val="212121"/>
                </a:highlight>
                <a:latin typeface="Söhne"/>
              </a:rPr>
              <a:t>Providing informative error messages and logging to facilitate debugging and troubleshooting.</a:t>
            </a:r>
          </a:p>
          <a:p>
            <a:pPr algn="l">
              <a:buFont typeface="+mj-lt"/>
              <a:buAutoNum type="arabicPeriod"/>
            </a:pPr>
            <a:r>
              <a:rPr lang="en-US" b="1" i="0">
                <a:solidFill>
                  <a:srgbClr val="ECECEC"/>
                </a:solidFill>
                <a:effectLst/>
                <a:highlight>
                  <a:srgbClr val="212121"/>
                </a:highlight>
                <a:latin typeface="Söhne"/>
              </a:rPr>
              <a:t>Performance Optimization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Optimizing the performance of the application, including image processing, model inference, and response times, to ensure fast and efficient user interactions.</a:t>
            </a:r>
          </a:p>
          <a:p>
            <a:pPr marL="742950" lvl="1" indent="-285750" algn="l">
              <a:buFont typeface="+mj-lt"/>
              <a:buAutoNum type="arabicPeriod"/>
            </a:pPr>
            <a:r>
              <a:rPr lang="en-US" b="0" i="0">
                <a:solidFill>
                  <a:srgbClr val="ECECEC"/>
                </a:solidFill>
                <a:effectLst/>
                <a:highlight>
                  <a:srgbClr val="212121"/>
                </a:highlight>
                <a:latin typeface="Söhne"/>
              </a:rPr>
              <a:t>Identifying and resolving bottlenecks and performance issues through profiling, benchmarking, and optimization techniques.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18</a:t>
            </a:fld>
            <a:endParaRPr lang="en-US"/>
          </a:p>
        </p:txBody>
      </p:sp>
    </p:spTree>
    <p:extLst>
      <p:ext uri="{BB962C8B-B14F-4D97-AF65-F5344CB8AC3E}">
        <p14:creationId xmlns:p14="http://schemas.microsoft.com/office/powerpoint/2010/main" val="2092671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foodcombo.com" TargetMode="External"/><Relationship Id="rId7" Type="http://schemas.openxmlformats.org/officeDocument/2006/relationships/image" Target="../media/image16.svg"/><Relationship Id="rId2" Type="http://schemas.openxmlformats.org/officeDocument/2006/relationships/hyperlink" Target="https://www.yummly.com" TargetMode="Externa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jpeg"/><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DUF2isFWsqVSYhbaACYtbgcLi_YjDqpE3GLQIVgkKQg/edit#gid=69851113"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14704794" y="0"/>
            <a:ext cx="3583206" cy="10287000"/>
          </a:xfrm>
          <a:prstGeom prst="rect">
            <a:avLst/>
          </a:prstGeom>
          <a:solidFill>
            <a:srgbClr val="FFD16A"/>
          </a:solidFill>
        </p:spPr>
        <p:txBody>
          <a:bodyPr/>
          <a:lstStyle/>
          <a:p>
            <a:endParaRPr lang="en-CA"/>
          </a:p>
        </p:txBody>
      </p:sp>
      <p:sp>
        <p:nvSpPr>
          <p:cNvPr id="3" name="TextBox 3"/>
          <p:cNvSpPr txBox="1"/>
          <p:nvPr/>
        </p:nvSpPr>
        <p:spPr>
          <a:xfrm>
            <a:off x="1028700" y="1247775"/>
            <a:ext cx="13072168" cy="1914535"/>
          </a:xfrm>
          <a:prstGeom prst="rect">
            <a:avLst/>
          </a:prstGeom>
        </p:spPr>
        <p:txBody>
          <a:bodyPr lIns="0" tIns="0" rIns="0" bIns="0" rtlCol="0" anchor="t">
            <a:spAutoFit/>
          </a:bodyPr>
          <a:lstStyle/>
          <a:p>
            <a:pPr>
              <a:lnSpc>
                <a:spcPts val="7200"/>
              </a:lnSpc>
            </a:pPr>
            <a:r>
              <a:rPr lang="en-US" sz="8000">
                <a:solidFill>
                  <a:srgbClr val="FFFFFF"/>
                </a:solidFill>
                <a:latin typeface="Nunito Sans Heavy"/>
              </a:rPr>
              <a:t>Food Recipe Suggestion</a:t>
            </a:r>
          </a:p>
          <a:p>
            <a:pPr>
              <a:lnSpc>
                <a:spcPts val="7200"/>
              </a:lnSpc>
            </a:pPr>
            <a:r>
              <a:rPr lang="en-US" sz="8000">
                <a:solidFill>
                  <a:srgbClr val="FFFFFF"/>
                </a:solidFill>
                <a:latin typeface="Nunito Sans Heavy"/>
              </a:rPr>
              <a:t>from Detected Ingredients</a:t>
            </a:r>
          </a:p>
        </p:txBody>
      </p:sp>
      <p:sp>
        <p:nvSpPr>
          <p:cNvPr id="4" name="TextBox 4"/>
          <p:cNvSpPr txBox="1"/>
          <p:nvPr/>
        </p:nvSpPr>
        <p:spPr>
          <a:xfrm>
            <a:off x="1028700" y="7124700"/>
            <a:ext cx="6536084" cy="2133600"/>
          </a:xfrm>
          <a:prstGeom prst="rect">
            <a:avLst/>
          </a:prstGeom>
        </p:spPr>
        <p:txBody>
          <a:bodyPr lIns="0" tIns="0" rIns="0" bIns="0" rtlCol="0" anchor="t">
            <a:spAutoFit/>
          </a:bodyPr>
          <a:lstStyle/>
          <a:p>
            <a:pPr>
              <a:lnSpc>
                <a:spcPts val="4200"/>
              </a:lnSpc>
            </a:pPr>
            <a:r>
              <a:rPr lang="en-US" sz="3000">
                <a:solidFill>
                  <a:srgbClr val="FFFFFF"/>
                </a:solidFill>
                <a:latin typeface="Roboto"/>
              </a:rPr>
              <a:t>Presented by </a:t>
            </a:r>
            <a:r>
              <a:rPr lang="en-US" sz="3000">
                <a:solidFill>
                  <a:srgbClr val="FFFFFF"/>
                </a:solidFill>
                <a:latin typeface="Roboto Bold"/>
              </a:rPr>
              <a:t>Group 4:</a:t>
            </a:r>
          </a:p>
          <a:p>
            <a:pPr marL="647700" lvl="1" indent="-323850">
              <a:lnSpc>
                <a:spcPts val="4200"/>
              </a:lnSpc>
              <a:buFont typeface="Arial"/>
              <a:buChar char="•"/>
            </a:pPr>
            <a:r>
              <a:rPr lang="en-US" sz="3000">
                <a:solidFill>
                  <a:srgbClr val="FFFFFF"/>
                </a:solidFill>
                <a:latin typeface="Roboto"/>
              </a:rPr>
              <a:t>Chotiros Srisiam #101411914</a:t>
            </a:r>
          </a:p>
          <a:p>
            <a:pPr marL="647700" lvl="1" indent="-323850">
              <a:lnSpc>
                <a:spcPts val="4200"/>
              </a:lnSpc>
              <a:buFont typeface="Arial"/>
              <a:buChar char="•"/>
            </a:pPr>
            <a:r>
              <a:rPr lang="en-US" sz="3000">
                <a:solidFill>
                  <a:srgbClr val="FFFFFF"/>
                </a:solidFill>
                <a:latin typeface="Roboto"/>
              </a:rPr>
              <a:t>Pat Boonprasertsri #101410612</a:t>
            </a:r>
          </a:p>
          <a:p>
            <a:pPr marL="647700" lvl="1" indent="-323850">
              <a:lnSpc>
                <a:spcPts val="4200"/>
              </a:lnSpc>
              <a:buFont typeface="Arial"/>
              <a:buChar char="•"/>
            </a:pPr>
            <a:r>
              <a:rPr lang="en-US" sz="3000">
                <a:solidFill>
                  <a:srgbClr val="FFFFFF"/>
                </a:solidFill>
                <a:latin typeface="Roboto"/>
              </a:rPr>
              <a:t>Pek Chansatit #101439953</a:t>
            </a:r>
          </a:p>
        </p:txBody>
      </p:sp>
      <p:sp>
        <p:nvSpPr>
          <p:cNvPr id="5" name="TextBox 5"/>
          <p:cNvSpPr txBox="1"/>
          <p:nvPr/>
        </p:nvSpPr>
        <p:spPr>
          <a:xfrm>
            <a:off x="9144000" y="5132441"/>
            <a:ext cx="7139750" cy="1513876"/>
          </a:xfrm>
          <a:prstGeom prst="rect">
            <a:avLst/>
          </a:prstGeom>
        </p:spPr>
        <p:txBody>
          <a:bodyPr wrap="square" lIns="0" tIns="0" rIns="0" bIns="0" rtlCol="0" anchor="t">
            <a:spAutoFit/>
          </a:bodyPr>
          <a:lstStyle/>
          <a:p>
            <a:pPr>
              <a:lnSpc>
                <a:spcPts val="10890"/>
              </a:lnSpc>
            </a:pPr>
            <a:r>
              <a:rPr lang="en-US" sz="12100" dirty="0" err="1">
                <a:solidFill>
                  <a:srgbClr val="FFFFFF"/>
                </a:solidFill>
                <a:latin typeface="Nunito Sans Heavy"/>
              </a:rPr>
              <a:t>EasyChef</a:t>
            </a:r>
            <a:endParaRPr lang="en-US" sz="12100" dirty="0">
              <a:solidFill>
                <a:srgbClr val="FFFFFF"/>
              </a:solidFill>
              <a:latin typeface="Nunito Sans Heavy"/>
            </a:endParaRPr>
          </a:p>
        </p:txBody>
      </p:sp>
      <p:sp>
        <p:nvSpPr>
          <p:cNvPr id="6" name="Freeform 6"/>
          <p:cNvSpPr/>
          <p:nvPr/>
        </p:nvSpPr>
        <p:spPr>
          <a:xfrm rot="1410488">
            <a:off x="15518813" y="3979664"/>
            <a:ext cx="1529875" cy="1143504"/>
          </a:xfrm>
          <a:custGeom>
            <a:avLst/>
            <a:gdLst/>
            <a:ahLst/>
            <a:cxnLst/>
            <a:rect l="l" t="t" r="r" b="b"/>
            <a:pathLst>
              <a:path w="1529875" h="1143504">
                <a:moveTo>
                  <a:pt x="0" y="0"/>
                </a:moveTo>
                <a:lnTo>
                  <a:pt x="1529875" y="0"/>
                </a:lnTo>
                <a:lnTo>
                  <a:pt x="1529875" y="1143503"/>
                </a:lnTo>
                <a:lnTo>
                  <a:pt x="0" y="114350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C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852099"/>
            <a:ext cx="15580032" cy="1228725"/>
          </a:xfrm>
          <a:prstGeom prst="rect">
            <a:avLst/>
          </a:prstGeom>
        </p:spPr>
        <p:txBody>
          <a:bodyPr lIns="0" tIns="0" rIns="0" bIns="0" rtlCol="0" anchor="t">
            <a:spAutoFit/>
          </a:bodyPr>
          <a:lstStyle/>
          <a:p>
            <a:pPr>
              <a:lnSpc>
                <a:spcPts val="9600"/>
              </a:lnSpc>
            </a:pPr>
            <a:r>
              <a:rPr lang="en-US" sz="8000">
                <a:solidFill>
                  <a:srgbClr val="000000"/>
                </a:solidFill>
                <a:latin typeface="Nunito Sans Heavy"/>
              </a:rPr>
              <a:t>Financial Analysis</a:t>
            </a:r>
          </a:p>
        </p:txBody>
      </p:sp>
      <p:sp>
        <p:nvSpPr>
          <p:cNvPr id="3" name="TextBox 3"/>
          <p:cNvSpPr txBox="1"/>
          <p:nvPr/>
        </p:nvSpPr>
        <p:spPr>
          <a:xfrm>
            <a:off x="3531584" y="4129541"/>
            <a:ext cx="4723353" cy="1123950"/>
          </a:xfrm>
          <a:prstGeom prst="rect">
            <a:avLst/>
          </a:prstGeom>
        </p:spPr>
        <p:txBody>
          <a:bodyPr lIns="0" tIns="0" rIns="0" bIns="0" rtlCol="0" anchor="t">
            <a:spAutoFit/>
          </a:bodyPr>
          <a:lstStyle/>
          <a:p>
            <a:pPr>
              <a:lnSpc>
                <a:spcPts val="2639"/>
              </a:lnSpc>
            </a:pPr>
            <a:r>
              <a:rPr lang="en-US" sz="2199">
                <a:solidFill>
                  <a:srgbClr val="000000"/>
                </a:solidFill>
                <a:latin typeface="Roboto"/>
              </a:rPr>
              <a:t>Total cost: $60,000</a:t>
            </a:r>
          </a:p>
          <a:p>
            <a:pPr>
              <a:lnSpc>
                <a:spcPts val="2639"/>
              </a:lnSpc>
            </a:pPr>
            <a:r>
              <a:rPr lang="en-US" sz="2199">
                <a:solidFill>
                  <a:srgbClr val="000000"/>
                </a:solidFill>
                <a:latin typeface="Roboto"/>
              </a:rPr>
              <a:t>Total Benefit: $150,000</a:t>
            </a:r>
          </a:p>
          <a:p>
            <a:pPr>
              <a:lnSpc>
                <a:spcPts val="3599"/>
              </a:lnSpc>
            </a:pPr>
            <a:r>
              <a:rPr lang="en-US" sz="2999">
                <a:solidFill>
                  <a:srgbClr val="000000"/>
                </a:solidFill>
                <a:latin typeface="Roboto Bold"/>
              </a:rPr>
              <a:t>Net benefits: $90,000</a:t>
            </a:r>
          </a:p>
        </p:txBody>
      </p:sp>
      <p:sp>
        <p:nvSpPr>
          <p:cNvPr id="4" name="TextBox 4"/>
          <p:cNvSpPr txBox="1"/>
          <p:nvPr/>
        </p:nvSpPr>
        <p:spPr>
          <a:xfrm>
            <a:off x="10523258" y="6887574"/>
            <a:ext cx="6832791" cy="1466850"/>
          </a:xfrm>
          <a:prstGeom prst="rect">
            <a:avLst/>
          </a:prstGeom>
        </p:spPr>
        <p:txBody>
          <a:bodyPr lIns="0" tIns="0" rIns="0" bIns="0" rtlCol="0" anchor="t">
            <a:spAutoFit/>
          </a:bodyPr>
          <a:lstStyle/>
          <a:p>
            <a:pPr>
              <a:lnSpc>
                <a:spcPts val="2639"/>
              </a:lnSpc>
            </a:pPr>
            <a:r>
              <a:rPr lang="en-US" sz="2199">
                <a:solidFill>
                  <a:srgbClr val="000000"/>
                </a:solidFill>
                <a:latin typeface="Roboto"/>
              </a:rPr>
              <a:t>Annual Revenue Projection: $100,000 </a:t>
            </a:r>
          </a:p>
          <a:p>
            <a:pPr>
              <a:lnSpc>
                <a:spcPts val="2639"/>
              </a:lnSpc>
            </a:pPr>
            <a:r>
              <a:rPr lang="en-US" sz="2199">
                <a:solidFill>
                  <a:srgbClr val="000000"/>
                </a:solidFill>
                <a:latin typeface="Roboto"/>
              </a:rPr>
              <a:t>Annual Cost Savings: $20,000</a:t>
            </a:r>
          </a:p>
          <a:p>
            <a:pPr>
              <a:lnSpc>
                <a:spcPts val="2639"/>
              </a:lnSpc>
            </a:pPr>
            <a:r>
              <a:rPr lang="en-US" sz="2199">
                <a:solidFill>
                  <a:srgbClr val="000000"/>
                </a:solidFill>
                <a:latin typeface="Roboto"/>
              </a:rPr>
              <a:t>Total Annual Benefit: $120,000</a:t>
            </a:r>
          </a:p>
          <a:p>
            <a:pPr>
              <a:lnSpc>
                <a:spcPts val="3600"/>
              </a:lnSpc>
            </a:pPr>
            <a:r>
              <a:rPr lang="en-US" sz="3000">
                <a:solidFill>
                  <a:srgbClr val="000000"/>
                </a:solidFill>
                <a:latin typeface="Roboto Bold"/>
              </a:rPr>
              <a:t>Projected Annual Net Benefit: $110,000</a:t>
            </a:r>
          </a:p>
        </p:txBody>
      </p:sp>
      <p:sp>
        <p:nvSpPr>
          <p:cNvPr id="5" name="TextBox 5"/>
          <p:cNvSpPr txBox="1"/>
          <p:nvPr/>
        </p:nvSpPr>
        <p:spPr>
          <a:xfrm>
            <a:off x="10523258" y="4115253"/>
            <a:ext cx="6857219" cy="1143000"/>
          </a:xfrm>
          <a:prstGeom prst="rect">
            <a:avLst/>
          </a:prstGeom>
        </p:spPr>
        <p:txBody>
          <a:bodyPr lIns="0" tIns="0" rIns="0" bIns="0" rtlCol="0" anchor="t">
            <a:spAutoFit/>
          </a:bodyPr>
          <a:lstStyle/>
          <a:p>
            <a:pPr>
              <a:lnSpc>
                <a:spcPts val="3600"/>
              </a:lnSpc>
            </a:pPr>
            <a:r>
              <a:rPr lang="en-US" sz="3000">
                <a:solidFill>
                  <a:srgbClr val="000000"/>
                </a:solidFill>
                <a:latin typeface="Roboto Bold"/>
              </a:rPr>
              <a:t>6,000 customers</a:t>
            </a:r>
          </a:p>
          <a:p>
            <a:pPr>
              <a:lnSpc>
                <a:spcPts val="2640"/>
              </a:lnSpc>
            </a:pPr>
            <a:r>
              <a:rPr lang="en-US" sz="2200">
                <a:solidFill>
                  <a:srgbClr val="000000"/>
                </a:solidFill>
                <a:latin typeface="Roboto Bold"/>
              </a:rPr>
              <a:t>*</a:t>
            </a:r>
            <a:r>
              <a:rPr lang="en-US" sz="2200">
                <a:solidFill>
                  <a:srgbClr val="000000"/>
                </a:solidFill>
                <a:latin typeface="Roboto"/>
              </a:rPr>
              <a:t>Assuming an average sale price of $20 per customer and variable costs of $10 per customer</a:t>
            </a:r>
          </a:p>
        </p:txBody>
      </p:sp>
      <p:grpSp>
        <p:nvGrpSpPr>
          <p:cNvPr id="6" name="Group 6"/>
          <p:cNvGrpSpPr/>
          <p:nvPr/>
        </p:nvGrpSpPr>
        <p:grpSpPr>
          <a:xfrm>
            <a:off x="907522" y="3643789"/>
            <a:ext cx="2104978" cy="2104978"/>
            <a:chOff x="0" y="0"/>
            <a:chExt cx="2806637" cy="2806637"/>
          </a:xfrm>
        </p:grpSpPr>
        <p:grpSp>
          <p:nvGrpSpPr>
            <p:cNvPr id="7" name="Group 7"/>
            <p:cNvGrpSpPr/>
            <p:nvPr/>
          </p:nvGrpSpPr>
          <p:grpSpPr>
            <a:xfrm>
              <a:off x="0" y="0"/>
              <a:ext cx="2806637" cy="2806637"/>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9" name="TextBox 9"/>
            <p:cNvSpPr txBox="1"/>
            <p:nvPr/>
          </p:nvSpPr>
          <p:spPr>
            <a:xfrm>
              <a:off x="478174" y="781019"/>
              <a:ext cx="1850290" cy="12255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Cost</a:t>
              </a:r>
            </a:p>
            <a:p>
              <a:pPr algn="ctr">
                <a:lnSpc>
                  <a:spcPts val="3599"/>
                </a:lnSpc>
              </a:pPr>
              <a:r>
                <a:rPr lang="en-US" sz="2999">
                  <a:solidFill>
                    <a:srgbClr val="E9E8E9"/>
                  </a:solidFill>
                  <a:latin typeface="Roboto Bold"/>
                </a:rPr>
                <a:t>Benefit</a:t>
              </a:r>
            </a:p>
          </p:txBody>
        </p:sp>
      </p:grpSp>
      <p:grpSp>
        <p:nvGrpSpPr>
          <p:cNvPr id="10" name="Group 10"/>
          <p:cNvGrpSpPr/>
          <p:nvPr/>
        </p:nvGrpSpPr>
        <p:grpSpPr>
          <a:xfrm>
            <a:off x="907522" y="6573272"/>
            <a:ext cx="2104978" cy="2104978"/>
            <a:chOff x="0" y="0"/>
            <a:chExt cx="2806637" cy="2806637"/>
          </a:xfrm>
        </p:grpSpPr>
        <p:grpSp>
          <p:nvGrpSpPr>
            <p:cNvPr id="11" name="Group 11"/>
            <p:cNvGrpSpPr/>
            <p:nvPr/>
          </p:nvGrpSpPr>
          <p:grpSpPr>
            <a:xfrm>
              <a:off x="0" y="0"/>
              <a:ext cx="2806637" cy="2806637"/>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13" name="TextBox 13"/>
            <p:cNvSpPr txBox="1"/>
            <p:nvPr/>
          </p:nvSpPr>
          <p:spPr>
            <a:xfrm>
              <a:off x="478174" y="1079469"/>
              <a:ext cx="1850290" cy="6286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ROI</a:t>
              </a:r>
            </a:p>
          </p:txBody>
        </p:sp>
      </p:grpSp>
      <p:grpSp>
        <p:nvGrpSpPr>
          <p:cNvPr id="14" name="Group 14"/>
          <p:cNvGrpSpPr/>
          <p:nvPr/>
        </p:nvGrpSpPr>
        <p:grpSpPr>
          <a:xfrm>
            <a:off x="7894405" y="3643789"/>
            <a:ext cx="2104978" cy="2104978"/>
            <a:chOff x="0" y="0"/>
            <a:chExt cx="2806637" cy="2806637"/>
          </a:xfrm>
        </p:grpSpPr>
        <p:grpSp>
          <p:nvGrpSpPr>
            <p:cNvPr id="15" name="Group 15"/>
            <p:cNvGrpSpPr/>
            <p:nvPr/>
          </p:nvGrpSpPr>
          <p:grpSpPr>
            <a:xfrm>
              <a:off x="0" y="0"/>
              <a:ext cx="2806637" cy="2806637"/>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17" name="TextBox 17"/>
            <p:cNvSpPr txBox="1"/>
            <p:nvPr/>
          </p:nvSpPr>
          <p:spPr>
            <a:xfrm>
              <a:off x="482600" y="768319"/>
              <a:ext cx="1850290" cy="12382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Break</a:t>
              </a:r>
            </a:p>
            <a:p>
              <a:pPr algn="ctr">
                <a:lnSpc>
                  <a:spcPts val="3600"/>
                </a:lnSpc>
              </a:pPr>
              <a:r>
                <a:rPr lang="en-US" sz="3000">
                  <a:solidFill>
                    <a:srgbClr val="E9E8E9"/>
                  </a:solidFill>
                  <a:latin typeface="Roboto Bold"/>
                </a:rPr>
                <a:t>Even</a:t>
              </a:r>
            </a:p>
          </p:txBody>
        </p:sp>
      </p:grpSp>
      <p:grpSp>
        <p:nvGrpSpPr>
          <p:cNvPr id="18" name="Group 18"/>
          <p:cNvGrpSpPr/>
          <p:nvPr/>
        </p:nvGrpSpPr>
        <p:grpSpPr>
          <a:xfrm>
            <a:off x="7894405" y="6573272"/>
            <a:ext cx="2104978" cy="2104978"/>
            <a:chOff x="0" y="0"/>
            <a:chExt cx="2806637" cy="2806637"/>
          </a:xfrm>
        </p:grpSpPr>
        <p:grpSp>
          <p:nvGrpSpPr>
            <p:cNvPr id="19" name="Group 19"/>
            <p:cNvGrpSpPr/>
            <p:nvPr/>
          </p:nvGrpSpPr>
          <p:grpSpPr>
            <a:xfrm>
              <a:off x="0" y="0"/>
              <a:ext cx="2806637" cy="2806637"/>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21" name="TextBox 21"/>
            <p:cNvSpPr txBox="1"/>
            <p:nvPr/>
          </p:nvSpPr>
          <p:spPr>
            <a:xfrm>
              <a:off x="397310" y="1079469"/>
              <a:ext cx="2012018" cy="6286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Forecast</a:t>
              </a:r>
            </a:p>
          </p:txBody>
        </p:sp>
      </p:grpSp>
      <p:sp>
        <p:nvSpPr>
          <p:cNvPr id="22" name="TextBox 22"/>
          <p:cNvSpPr txBox="1"/>
          <p:nvPr/>
        </p:nvSpPr>
        <p:spPr>
          <a:xfrm>
            <a:off x="3540449" y="7392399"/>
            <a:ext cx="2352812" cy="457200"/>
          </a:xfrm>
          <a:prstGeom prst="rect">
            <a:avLst/>
          </a:prstGeom>
        </p:spPr>
        <p:txBody>
          <a:bodyPr lIns="0" tIns="0" rIns="0" bIns="0" rtlCol="0" anchor="t">
            <a:spAutoFit/>
          </a:bodyPr>
          <a:lstStyle/>
          <a:p>
            <a:pPr>
              <a:lnSpc>
                <a:spcPts val="3599"/>
              </a:lnSpc>
            </a:pPr>
            <a:r>
              <a:rPr lang="en-US" sz="2999">
                <a:solidFill>
                  <a:srgbClr val="000000"/>
                </a:solidFill>
                <a:latin typeface="Roboto Bold"/>
              </a:rPr>
              <a:t>150%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806993"/>
          </a:xfrm>
          <a:prstGeom prst="rect">
            <a:avLst/>
          </a:prstGeom>
          <a:solidFill>
            <a:srgbClr val="EEEEEE"/>
          </a:solidFill>
        </p:spPr>
        <p:txBody>
          <a:bodyPr/>
          <a:lstStyle/>
          <a:p>
            <a:endParaRPr lang="en-CA"/>
          </a:p>
        </p:txBody>
      </p:sp>
      <p:sp>
        <p:nvSpPr>
          <p:cNvPr id="3" name="TextBox 3"/>
          <p:cNvSpPr txBox="1"/>
          <p:nvPr/>
        </p:nvSpPr>
        <p:spPr>
          <a:xfrm>
            <a:off x="1028700" y="721475"/>
            <a:ext cx="8971159" cy="1057275"/>
          </a:xfrm>
          <a:prstGeom prst="rect">
            <a:avLst/>
          </a:prstGeom>
        </p:spPr>
        <p:txBody>
          <a:bodyPr lIns="0" tIns="0" rIns="0" bIns="0" rtlCol="0" anchor="t">
            <a:spAutoFit/>
          </a:bodyPr>
          <a:lstStyle/>
          <a:p>
            <a:pPr marL="0" lvl="0" indent="0" algn="just">
              <a:lnSpc>
                <a:spcPts val="8399"/>
              </a:lnSpc>
              <a:spcBef>
                <a:spcPct val="0"/>
              </a:spcBef>
            </a:pPr>
            <a:r>
              <a:rPr lang="en-US" sz="6999" u="none" strike="noStrike">
                <a:solidFill>
                  <a:srgbClr val="000000"/>
                </a:solidFill>
                <a:latin typeface="Nunito Sans Heavy"/>
              </a:rPr>
              <a:t>Resource Required </a:t>
            </a:r>
          </a:p>
        </p:txBody>
      </p:sp>
      <p:sp>
        <p:nvSpPr>
          <p:cNvPr id="4" name="AutoShape 4"/>
          <p:cNvSpPr/>
          <p:nvPr/>
        </p:nvSpPr>
        <p:spPr>
          <a:xfrm>
            <a:off x="36061" y="2806993"/>
            <a:ext cx="5957332" cy="7480007"/>
          </a:xfrm>
          <a:prstGeom prst="rect">
            <a:avLst/>
          </a:prstGeom>
          <a:solidFill>
            <a:srgbClr val="FFBD59"/>
          </a:solidFill>
        </p:spPr>
        <p:txBody>
          <a:bodyPr/>
          <a:lstStyle/>
          <a:p>
            <a:endParaRPr lang="en-CA"/>
          </a:p>
        </p:txBody>
      </p:sp>
      <p:grpSp>
        <p:nvGrpSpPr>
          <p:cNvPr id="5" name="Group 5"/>
          <p:cNvGrpSpPr/>
          <p:nvPr/>
        </p:nvGrpSpPr>
        <p:grpSpPr>
          <a:xfrm>
            <a:off x="646268" y="3212302"/>
            <a:ext cx="5524500" cy="1725914"/>
            <a:chOff x="0" y="0"/>
            <a:chExt cx="7366000" cy="2301218"/>
          </a:xfrm>
        </p:grpSpPr>
        <p:sp>
          <p:nvSpPr>
            <p:cNvPr id="6" name="TextBox 6"/>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Intellectual Resources:</a:t>
              </a:r>
            </a:p>
          </p:txBody>
        </p:sp>
        <p:sp>
          <p:nvSpPr>
            <p:cNvPr id="7" name="TextBox 7"/>
            <p:cNvSpPr txBox="1"/>
            <p:nvPr/>
          </p:nvSpPr>
          <p:spPr>
            <a:xfrm>
              <a:off x="0" y="983593"/>
              <a:ext cx="7096733" cy="1317625"/>
            </a:xfrm>
            <a:prstGeom prst="rect">
              <a:avLst/>
            </a:prstGeom>
          </p:spPr>
          <p:txBody>
            <a:bodyPr lIns="0" tIns="0" rIns="0" bIns="0" rtlCol="0" anchor="t">
              <a:spAutoFit/>
            </a:bodyPr>
            <a:lstStyle/>
            <a:p>
              <a:pPr marL="647700" lvl="1" indent="-323850">
                <a:lnSpc>
                  <a:spcPts val="3900"/>
                </a:lnSpc>
                <a:buFont typeface="Arial"/>
                <a:buChar char="•"/>
              </a:pPr>
              <a:r>
                <a:rPr lang="en-US" sz="3000" dirty="0" err="1">
                  <a:solidFill>
                    <a:srgbClr val="000000"/>
                  </a:solidFill>
                  <a:latin typeface="Roboto"/>
                </a:rPr>
                <a:t>EasyCook</a:t>
              </a:r>
              <a:r>
                <a:rPr lang="en-US" sz="3000" dirty="0">
                  <a:solidFill>
                    <a:srgbClr val="000000"/>
                  </a:solidFill>
                  <a:latin typeface="Roboto"/>
                </a:rPr>
                <a:t> Solution</a:t>
              </a:r>
            </a:p>
            <a:p>
              <a:pPr marL="647700" lvl="1" indent="-323850">
                <a:lnSpc>
                  <a:spcPts val="3900"/>
                </a:lnSpc>
                <a:buFont typeface="Arial"/>
                <a:buChar char="•"/>
              </a:pPr>
              <a:r>
                <a:rPr lang="en-US" sz="3000" dirty="0">
                  <a:solidFill>
                    <a:srgbClr val="000000"/>
                  </a:solidFill>
                  <a:latin typeface="Roboto"/>
                </a:rPr>
                <a:t>Access to documentation</a:t>
              </a:r>
            </a:p>
          </p:txBody>
        </p:sp>
      </p:grpSp>
      <p:sp>
        <p:nvSpPr>
          <p:cNvPr id="8" name="AutoShape 8"/>
          <p:cNvSpPr/>
          <p:nvPr/>
        </p:nvSpPr>
        <p:spPr>
          <a:xfrm>
            <a:off x="12296775" y="2806993"/>
            <a:ext cx="5991225" cy="7480007"/>
          </a:xfrm>
          <a:prstGeom prst="rect">
            <a:avLst/>
          </a:prstGeom>
          <a:solidFill>
            <a:srgbClr val="FFDFAE"/>
          </a:solidFill>
        </p:spPr>
        <p:txBody>
          <a:bodyPr/>
          <a:lstStyle/>
          <a:p>
            <a:endParaRPr lang="en-CA"/>
          </a:p>
        </p:txBody>
      </p:sp>
      <p:grpSp>
        <p:nvGrpSpPr>
          <p:cNvPr id="9" name="Group 9"/>
          <p:cNvGrpSpPr/>
          <p:nvPr/>
        </p:nvGrpSpPr>
        <p:grpSpPr>
          <a:xfrm>
            <a:off x="12710842" y="3212302"/>
            <a:ext cx="5343795" cy="5688314"/>
            <a:chOff x="0" y="0"/>
            <a:chExt cx="7366000" cy="7584418"/>
          </a:xfrm>
        </p:grpSpPr>
        <p:sp>
          <p:nvSpPr>
            <p:cNvPr id="10" name="TextBox 10"/>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dirty="0">
                  <a:solidFill>
                    <a:srgbClr val="000000"/>
                  </a:solidFill>
                  <a:latin typeface="Roboto Bold"/>
                </a:rPr>
                <a:t>Financial Resources:</a:t>
              </a:r>
            </a:p>
          </p:txBody>
        </p:sp>
        <p:sp>
          <p:nvSpPr>
            <p:cNvPr id="11" name="TextBox 11"/>
            <p:cNvSpPr txBox="1"/>
            <p:nvPr/>
          </p:nvSpPr>
          <p:spPr>
            <a:xfrm>
              <a:off x="0" y="983593"/>
              <a:ext cx="7096733" cy="6600825"/>
            </a:xfrm>
            <a:prstGeom prst="rect">
              <a:avLst/>
            </a:prstGeom>
          </p:spPr>
          <p:txBody>
            <a:bodyPr lIns="0" tIns="0" rIns="0" bIns="0" rtlCol="0" anchor="t">
              <a:spAutoFit/>
            </a:bodyPr>
            <a:lstStyle/>
            <a:p>
              <a:pPr marL="647700" lvl="1" indent="-323850">
                <a:lnSpc>
                  <a:spcPts val="3900"/>
                </a:lnSpc>
                <a:buFont typeface="Arial"/>
                <a:buChar char="•"/>
              </a:pPr>
              <a:r>
                <a:rPr lang="en-US" sz="3000" dirty="0">
                  <a:solidFill>
                    <a:srgbClr val="000000"/>
                  </a:solidFill>
                  <a:latin typeface="Roboto"/>
                </a:rPr>
                <a:t>Licensing or subscription fees for the pre-built solution.</a:t>
              </a:r>
            </a:p>
            <a:p>
              <a:pPr marL="647700" lvl="1" indent="-323850">
                <a:lnSpc>
                  <a:spcPts val="3900"/>
                </a:lnSpc>
                <a:buFont typeface="Arial"/>
                <a:buChar char="•"/>
              </a:pPr>
              <a:r>
                <a:rPr lang="en-US" sz="3000" dirty="0">
                  <a:solidFill>
                    <a:srgbClr val="000000"/>
                  </a:solidFill>
                  <a:latin typeface="Roboto"/>
                </a:rPr>
                <a:t>Development and integration costs.</a:t>
              </a:r>
            </a:p>
            <a:p>
              <a:pPr marL="647700" lvl="1" indent="-323850">
                <a:lnSpc>
                  <a:spcPts val="3900"/>
                </a:lnSpc>
                <a:buFont typeface="Arial"/>
                <a:buChar char="•"/>
              </a:pPr>
              <a:r>
                <a:rPr lang="en-US" sz="3000" dirty="0">
                  <a:solidFill>
                    <a:srgbClr val="000000"/>
                  </a:solidFill>
                  <a:latin typeface="Roboto"/>
                </a:rPr>
                <a:t>Ongoing maintenance and support fees.</a:t>
              </a:r>
            </a:p>
            <a:p>
              <a:pPr marL="647700" lvl="1" indent="-323850">
                <a:lnSpc>
                  <a:spcPts val="3900"/>
                </a:lnSpc>
                <a:buFont typeface="Arial"/>
                <a:buChar char="•"/>
              </a:pPr>
              <a:r>
                <a:rPr lang="en-US" sz="3000" dirty="0">
                  <a:solidFill>
                    <a:srgbClr val="000000"/>
                  </a:solidFill>
                  <a:latin typeface="Roboto"/>
                </a:rPr>
                <a:t>Contingency funds for unforeseen expenses or project scope changes.</a:t>
              </a:r>
            </a:p>
          </p:txBody>
        </p:sp>
      </p:grpSp>
      <p:grpSp>
        <p:nvGrpSpPr>
          <p:cNvPr id="12" name="Group 12"/>
          <p:cNvGrpSpPr/>
          <p:nvPr/>
        </p:nvGrpSpPr>
        <p:grpSpPr>
          <a:xfrm>
            <a:off x="6382885" y="3198014"/>
            <a:ext cx="5731483" cy="6224634"/>
            <a:chOff x="0" y="-19050"/>
            <a:chExt cx="7366000" cy="8299511"/>
          </a:xfrm>
        </p:grpSpPr>
        <p:sp>
          <p:nvSpPr>
            <p:cNvPr id="13" name="TextBox 13"/>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Human Resources:</a:t>
              </a:r>
            </a:p>
          </p:txBody>
        </p:sp>
        <p:sp>
          <p:nvSpPr>
            <p:cNvPr id="14" name="TextBox 14"/>
            <p:cNvSpPr txBox="1"/>
            <p:nvPr/>
          </p:nvSpPr>
          <p:spPr>
            <a:xfrm>
              <a:off x="0" y="983593"/>
              <a:ext cx="7366000" cy="7296868"/>
            </a:xfrm>
            <a:prstGeom prst="rect">
              <a:avLst/>
            </a:prstGeom>
          </p:spPr>
          <p:txBody>
            <a:bodyPr wrap="square" lIns="0" tIns="0" rIns="0" bIns="0" rtlCol="0" anchor="t">
              <a:spAutoFit/>
            </a:bodyPr>
            <a:lstStyle/>
            <a:p>
              <a:pPr marL="647700" lvl="1" indent="-323850">
                <a:lnSpc>
                  <a:spcPts val="3900"/>
                </a:lnSpc>
                <a:buFont typeface="Arial"/>
                <a:buChar char="•"/>
              </a:pPr>
              <a:r>
                <a:rPr lang="en-US" sz="3000" dirty="0">
                  <a:solidFill>
                    <a:srgbClr val="000000"/>
                  </a:solidFill>
                  <a:latin typeface="Roboto"/>
                </a:rPr>
                <a:t>Project Team:</a:t>
              </a:r>
            </a:p>
            <a:p>
              <a:pPr marL="1295400" lvl="2" indent="-431800">
                <a:lnSpc>
                  <a:spcPts val="3900"/>
                </a:lnSpc>
                <a:buFont typeface="Arial"/>
                <a:buChar char="⚬"/>
              </a:pPr>
              <a:r>
                <a:rPr lang="en-US" sz="3000" dirty="0">
                  <a:solidFill>
                    <a:srgbClr val="000000"/>
                  </a:solidFill>
                  <a:latin typeface="Roboto"/>
                </a:rPr>
                <a:t>Project Manager</a:t>
              </a:r>
            </a:p>
            <a:p>
              <a:pPr marL="1295400" lvl="2" indent="-431800">
                <a:lnSpc>
                  <a:spcPts val="3900"/>
                </a:lnSpc>
                <a:buFont typeface="Arial"/>
                <a:buChar char="⚬"/>
              </a:pPr>
              <a:r>
                <a:rPr lang="en-US" sz="3000" dirty="0">
                  <a:solidFill>
                    <a:srgbClr val="000000"/>
                  </a:solidFill>
                  <a:latin typeface="Roboto"/>
                </a:rPr>
                <a:t>Business Analyst</a:t>
              </a:r>
            </a:p>
            <a:p>
              <a:pPr marL="1295400" lvl="2" indent="-431800">
                <a:lnSpc>
                  <a:spcPts val="3900"/>
                </a:lnSpc>
                <a:buFont typeface="Arial"/>
                <a:buChar char="⚬"/>
              </a:pPr>
              <a:r>
                <a:rPr lang="en-US" sz="3000" dirty="0">
                  <a:solidFill>
                    <a:srgbClr val="000000"/>
                  </a:solidFill>
                  <a:latin typeface="Roboto"/>
                </a:rPr>
                <a:t>Technical Lead</a:t>
              </a:r>
            </a:p>
            <a:p>
              <a:pPr marL="1295400" lvl="2" indent="-431800">
                <a:lnSpc>
                  <a:spcPts val="3900"/>
                </a:lnSpc>
                <a:buFont typeface="Arial"/>
                <a:buChar char="⚬"/>
              </a:pPr>
              <a:r>
                <a:rPr lang="en-US" sz="3000" dirty="0">
                  <a:solidFill>
                    <a:srgbClr val="000000"/>
                  </a:solidFill>
                  <a:latin typeface="Roboto"/>
                </a:rPr>
                <a:t>Development Team</a:t>
              </a:r>
            </a:p>
            <a:p>
              <a:pPr marL="647700" lvl="1" indent="-323850">
                <a:lnSpc>
                  <a:spcPts val="3900"/>
                </a:lnSpc>
                <a:buFont typeface="Arial"/>
                <a:buChar char="•"/>
              </a:pPr>
              <a:r>
                <a:rPr lang="en-US" sz="3000" dirty="0">
                  <a:solidFill>
                    <a:srgbClr val="000000"/>
                  </a:solidFill>
                  <a:latin typeface="Roboto"/>
                </a:rPr>
                <a:t>Stakeholders:</a:t>
              </a:r>
            </a:p>
            <a:p>
              <a:pPr marL="1295400" lvl="2" indent="-431800">
                <a:lnSpc>
                  <a:spcPts val="3900"/>
                </a:lnSpc>
                <a:buFont typeface="Arial"/>
                <a:buChar char="⚬"/>
              </a:pPr>
              <a:r>
                <a:rPr lang="en-US" sz="3000" dirty="0">
                  <a:solidFill>
                    <a:srgbClr val="000000"/>
                  </a:solidFill>
                  <a:latin typeface="Roboto"/>
                </a:rPr>
                <a:t>Representatives from the client’s management</a:t>
              </a:r>
            </a:p>
            <a:p>
              <a:pPr marL="1295400" lvl="2" indent="-431800">
                <a:lnSpc>
                  <a:spcPts val="3900"/>
                </a:lnSpc>
                <a:buFont typeface="Arial"/>
                <a:buChar char="⚬"/>
              </a:pPr>
              <a:r>
                <a:rPr lang="en-US" sz="3000" dirty="0">
                  <a:solidFill>
                    <a:srgbClr val="000000"/>
                  </a:solidFill>
                  <a:latin typeface="Roboto"/>
                </a:rPr>
                <a:t>IT department</a:t>
              </a:r>
            </a:p>
            <a:p>
              <a:pPr marL="1295400" lvl="2" indent="-431800">
                <a:lnSpc>
                  <a:spcPts val="3900"/>
                </a:lnSpc>
                <a:buFont typeface="Arial"/>
                <a:buChar char="⚬"/>
              </a:pPr>
              <a:r>
                <a:rPr lang="en-US" sz="3000" dirty="0">
                  <a:solidFill>
                    <a:srgbClr val="000000"/>
                  </a:solidFill>
                  <a:latin typeface="Roboto"/>
                </a:rPr>
                <a:t>Marketing department</a:t>
              </a:r>
            </a:p>
            <a:p>
              <a:pPr marL="1295400" lvl="2" indent="-431800">
                <a:lnSpc>
                  <a:spcPts val="3899"/>
                </a:lnSpc>
                <a:buFont typeface="Arial"/>
                <a:buChar char="⚬"/>
              </a:pPr>
              <a:r>
                <a:rPr lang="en-US" sz="2999" dirty="0">
                  <a:solidFill>
                    <a:srgbClr val="000000"/>
                  </a:solidFill>
                  <a:latin typeface="Roboto"/>
                </a:rPr>
                <a:t>Operations team</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2967818" y="2289751"/>
            <a:ext cx="12352364" cy="6968549"/>
          </a:xfrm>
          <a:custGeom>
            <a:avLst/>
            <a:gdLst/>
            <a:ahLst/>
            <a:cxnLst/>
            <a:rect l="l" t="t" r="r" b="b"/>
            <a:pathLst>
              <a:path w="12352364" h="6968549">
                <a:moveTo>
                  <a:pt x="0" y="0"/>
                </a:moveTo>
                <a:lnTo>
                  <a:pt x="12352364" y="0"/>
                </a:lnTo>
                <a:lnTo>
                  <a:pt x="12352364" y="6968549"/>
                </a:lnTo>
                <a:lnTo>
                  <a:pt x="0" y="6968549"/>
                </a:lnTo>
                <a:lnTo>
                  <a:pt x="0" y="0"/>
                </a:lnTo>
                <a:close/>
              </a:path>
            </a:pathLst>
          </a:custGeom>
          <a:blipFill>
            <a:blip r:embed="rId2"/>
            <a:stretch>
              <a:fillRect b="-500"/>
            </a:stretch>
          </a:blipFill>
        </p:spPr>
        <p:txBody>
          <a:bodyPr/>
          <a:lstStyle/>
          <a:p>
            <a:endParaRPr lang="en-CA"/>
          </a:p>
        </p:txBody>
      </p:sp>
      <p:sp>
        <p:nvSpPr>
          <p:cNvPr id="3" name="TextBox 3"/>
          <p:cNvSpPr txBox="1"/>
          <p:nvPr/>
        </p:nvSpPr>
        <p:spPr>
          <a:xfrm>
            <a:off x="1028700" y="726779"/>
            <a:ext cx="6423900" cy="1057275"/>
          </a:xfrm>
          <a:prstGeom prst="rect">
            <a:avLst/>
          </a:prstGeom>
        </p:spPr>
        <p:txBody>
          <a:bodyPr lIns="0" tIns="0" rIns="0" bIns="0" rtlCol="0" anchor="t">
            <a:spAutoFit/>
          </a:bodyPr>
          <a:lstStyle/>
          <a:p>
            <a:pPr>
              <a:lnSpc>
                <a:spcPts val="8399"/>
              </a:lnSpc>
            </a:pPr>
            <a:r>
              <a:rPr lang="en-US" sz="6999">
                <a:solidFill>
                  <a:srgbClr val="000000"/>
                </a:solidFill>
                <a:latin typeface="Nunito Sans Heavy"/>
              </a:rPr>
              <a:t>Authorizations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660695" y="3732884"/>
            <a:ext cx="4393860" cy="947852"/>
          </a:xfrm>
          <a:prstGeom prst="rect">
            <a:avLst/>
          </a:prstGeom>
          <a:solidFill>
            <a:srgbClr val="969696"/>
          </a:solidFill>
        </p:spPr>
        <p:txBody>
          <a:bodyPr/>
          <a:lstStyle/>
          <a:p>
            <a:endParaRPr lang="en-CA"/>
          </a:p>
        </p:txBody>
      </p:sp>
      <p:sp>
        <p:nvSpPr>
          <p:cNvPr id="3" name="AutoShape 3"/>
          <p:cNvSpPr/>
          <p:nvPr/>
        </p:nvSpPr>
        <p:spPr>
          <a:xfrm>
            <a:off x="1660695" y="4871236"/>
            <a:ext cx="4393860" cy="947852"/>
          </a:xfrm>
          <a:prstGeom prst="rect">
            <a:avLst/>
          </a:prstGeom>
          <a:solidFill>
            <a:srgbClr val="969696"/>
          </a:solidFill>
        </p:spPr>
        <p:txBody>
          <a:bodyPr/>
          <a:lstStyle/>
          <a:p>
            <a:endParaRPr lang="en-CA"/>
          </a:p>
        </p:txBody>
      </p:sp>
      <p:sp>
        <p:nvSpPr>
          <p:cNvPr id="4" name="AutoShape 4"/>
          <p:cNvSpPr/>
          <p:nvPr/>
        </p:nvSpPr>
        <p:spPr>
          <a:xfrm>
            <a:off x="1660695" y="6005761"/>
            <a:ext cx="4393860" cy="947852"/>
          </a:xfrm>
          <a:prstGeom prst="rect">
            <a:avLst/>
          </a:prstGeom>
          <a:solidFill>
            <a:srgbClr val="969696"/>
          </a:solidFill>
        </p:spPr>
        <p:txBody>
          <a:bodyPr/>
          <a:lstStyle/>
          <a:p>
            <a:endParaRPr lang="en-CA"/>
          </a:p>
        </p:txBody>
      </p:sp>
      <p:sp>
        <p:nvSpPr>
          <p:cNvPr id="5" name="AutoShape 5"/>
          <p:cNvSpPr/>
          <p:nvPr/>
        </p:nvSpPr>
        <p:spPr>
          <a:xfrm>
            <a:off x="1660695" y="7144112"/>
            <a:ext cx="4393860" cy="947852"/>
          </a:xfrm>
          <a:prstGeom prst="rect">
            <a:avLst/>
          </a:prstGeom>
          <a:solidFill>
            <a:srgbClr val="969696"/>
          </a:solidFill>
        </p:spPr>
        <p:txBody>
          <a:bodyPr/>
          <a:lstStyle/>
          <a:p>
            <a:endParaRPr lang="en-CA"/>
          </a:p>
        </p:txBody>
      </p:sp>
      <p:sp>
        <p:nvSpPr>
          <p:cNvPr id="6" name="AutoShape 6"/>
          <p:cNvSpPr/>
          <p:nvPr/>
        </p:nvSpPr>
        <p:spPr>
          <a:xfrm>
            <a:off x="6245055" y="2213532"/>
            <a:ext cx="3333750" cy="1328852"/>
          </a:xfrm>
          <a:prstGeom prst="rect">
            <a:avLst/>
          </a:prstGeom>
          <a:solidFill>
            <a:srgbClr val="E16120"/>
          </a:solidFill>
        </p:spPr>
        <p:txBody>
          <a:bodyPr/>
          <a:lstStyle/>
          <a:p>
            <a:endParaRPr lang="en-CA"/>
          </a:p>
        </p:txBody>
      </p:sp>
      <p:sp>
        <p:nvSpPr>
          <p:cNvPr id="7" name="AutoShape 7"/>
          <p:cNvSpPr/>
          <p:nvPr/>
        </p:nvSpPr>
        <p:spPr>
          <a:xfrm>
            <a:off x="6245055" y="3732884"/>
            <a:ext cx="3333750" cy="947852"/>
          </a:xfrm>
          <a:prstGeom prst="rect">
            <a:avLst/>
          </a:prstGeom>
          <a:solidFill>
            <a:srgbClr val="DBA58A"/>
          </a:solidFill>
        </p:spPr>
        <p:txBody>
          <a:bodyPr/>
          <a:lstStyle/>
          <a:p>
            <a:endParaRPr lang="en-CA"/>
          </a:p>
        </p:txBody>
      </p:sp>
      <p:sp>
        <p:nvSpPr>
          <p:cNvPr id="8" name="AutoShape 8"/>
          <p:cNvSpPr/>
          <p:nvPr/>
        </p:nvSpPr>
        <p:spPr>
          <a:xfrm>
            <a:off x="13293555" y="3732884"/>
            <a:ext cx="3333750" cy="947852"/>
          </a:xfrm>
          <a:prstGeom prst="rect">
            <a:avLst/>
          </a:prstGeom>
          <a:solidFill>
            <a:srgbClr val="FFDFAE"/>
          </a:solidFill>
        </p:spPr>
        <p:txBody>
          <a:bodyPr/>
          <a:lstStyle/>
          <a:p>
            <a:endParaRPr lang="en-CA"/>
          </a:p>
        </p:txBody>
      </p:sp>
      <p:sp>
        <p:nvSpPr>
          <p:cNvPr id="9" name="AutoShape 9"/>
          <p:cNvSpPr/>
          <p:nvPr/>
        </p:nvSpPr>
        <p:spPr>
          <a:xfrm>
            <a:off x="9769305" y="3732884"/>
            <a:ext cx="3333750" cy="947852"/>
          </a:xfrm>
          <a:prstGeom prst="rect">
            <a:avLst/>
          </a:prstGeom>
          <a:solidFill>
            <a:srgbClr val="E49F9D"/>
          </a:solidFill>
        </p:spPr>
        <p:txBody>
          <a:bodyPr/>
          <a:lstStyle/>
          <a:p>
            <a:endParaRPr lang="en-CA"/>
          </a:p>
        </p:txBody>
      </p:sp>
      <p:sp>
        <p:nvSpPr>
          <p:cNvPr id="10" name="AutoShape 10"/>
          <p:cNvSpPr/>
          <p:nvPr/>
        </p:nvSpPr>
        <p:spPr>
          <a:xfrm>
            <a:off x="6245055" y="4871236"/>
            <a:ext cx="3333750" cy="947852"/>
          </a:xfrm>
          <a:prstGeom prst="rect">
            <a:avLst/>
          </a:prstGeom>
          <a:solidFill>
            <a:srgbClr val="DBA58A"/>
          </a:solidFill>
        </p:spPr>
        <p:txBody>
          <a:bodyPr/>
          <a:lstStyle/>
          <a:p>
            <a:endParaRPr lang="en-CA"/>
          </a:p>
        </p:txBody>
      </p:sp>
      <p:sp>
        <p:nvSpPr>
          <p:cNvPr id="11" name="AutoShape 11"/>
          <p:cNvSpPr/>
          <p:nvPr/>
        </p:nvSpPr>
        <p:spPr>
          <a:xfrm>
            <a:off x="13293555" y="4871236"/>
            <a:ext cx="3333750" cy="947852"/>
          </a:xfrm>
          <a:prstGeom prst="rect">
            <a:avLst/>
          </a:prstGeom>
          <a:solidFill>
            <a:srgbClr val="FFDFAE"/>
          </a:solidFill>
        </p:spPr>
        <p:txBody>
          <a:bodyPr/>
          <a:lstStyle/>
          <a:p>
            <a:endParaRPr lang="en-CA"/>
          </a:p>
        </p:txBody>
      </p:sp>
      <p:sp>
        <p:nvSpPr>
          <p:cNvPr id="12" name="AutoShape 12"/>
          <p:cNvSpPr/>
          <p:nvPr/>
        </p:nvSpPr>
        <p:spPr>
          <a:xfrm>
            <a:off x="9769305" y="4871236"/>
            <a:ext cx="3333750" cy="947852"/>
          </a:xfrm>
          <a:prstGeom prst="rect">
            <a:avLst/>
          </a:prstGeom>
          <a:solidFill>
            <a:srgbClr val="E49F9D"/>
          </a:solidFill>
        </p:spPr>
        <p:txBody>
          <a:bodyPr/>
          <a:lstStyle/>
          <a:p>
            <a:endParaRPr lang="en-CA"/>
          </a:p>
        </p:txBody>
      </p:sp>
      <p:sp>
        <p:nvSpPr>
          <p:cNvPr id="13" name="AutoShape 13"/>
          <p:cNvSpPr/>
          <p:nvPr/>
        </p:nvSpPr>
        <p:spPr>
          <a:xfrm>
            <a:off x="6245055" y="6005761"/>
            <a:ext cx="3333750" cy="947852"/>
          </a:xfrm>
          <a:prstGeom prst="rect">
            <a:avLst/>
          </a:prstGeom>
          <a:solidFill>
            <a:srgbClr val="DBA58A"/>
          </a:solidFill>
        </p:spPr>
        <p:txBody>
          <a:bodyPr/>
          <a:lstStyle/>
          <a:p>
            <a:endParaRPr lang="en-CA"/>
          </a:p>
        </p:txBody>
      </p:sp>
      <p:sp>
        <p:nvSpPr>
          <p:cNvPr id="14" name="AutoShape 14"/>
          <p:cNvSpPr/>
          <p:nvPr/>
        </p:nvSpPr>
        <p:spPr>
          <a:xfrm>
            <a:off x="13293555" y="6005761"/>
            <a:ext cx="3333750" cy="947852"/>
          </a:xfrm>
          <a:prstGeom prst="rect">
            <a:avLst/>
          </a:prstGeom>
          <a:solidFill>
            <a:srgbClr val="FFDFAE"/>
          </a:solidFill>
        </p:spPr>
        <p:txBody>
          <a:bodyPr/>
          <a:lstStyle/>
          <a:p>
            <a:endParaRPr lang="en-CA"/>
          </a:p>
        </p:txBody>
      </p:sp>
      <p:sp>
        <p:nvSpPr>
          <p:cNvPr id="15" name="AutoShape 15"/>
          <p:cNvSpPr/>
          <p:nvPr/>
        </p:nvSpPr>
        <p:spPr>
          <a:xfrm>
            <a:off x="9769305" y="6005761"/>
            <a:ext cx="3333750" cy="947852"/>
          </a:xfrm>
          <a:prstGeom prst="rect">
            <a:avLst/>
          </a:prstGeom>
          <a:solidFill>
            <a:srgbClr val="E49F9D"/>
          </a:solidFill>
        </p:spPr>
        <p:txBody>
          <a:bodyPr/>
          <a:lstStyle/>
          <a:p>
            <a:endParaRPr lang="en-CA"/>
          </a:p>
        </p:txBody>
      </p:sp>
      <p:sp>
        <p:nvSpPr>
          <p:cNvPr id="16" name="AutoShape 16"/>
          <p:cNvSpPr/>
          <p:nvPr/>
        </p:nvSpPr>
        <p:spPr>
          <a:xfrm>
            <a:off x="6245055" y="7144112"/>
            <a:ext cx="3333750" cy="947852"/>
          </a:xfrm>
          <a:prstGeom prst="rect">
            <a:avLst/>
          </a:prstGeom>
          <a:solidFill>
            <a:srgbClr val="DBA58A"/>
          </a:solidFill>
        </p:spPr>
        <p:txBody>
          <a:bodyPr/>
          <a:lstStyle/>
          <a:p>
            <a:endParaRPr lang="en-CA"/>
          </a:p>
        </p:txBody>
      </p:sp>
      <p:sp>
        <p:nvSpPr>
          <p:cNvPr id="17" name="AutoShape 17"/>
          <p:cNvSpPr/>
          <p:nvPr/>
        </p:nvSpPr>
        <p:spPr>
          <a:xfrm>
            <a:off x="13293555" y="7144112"/>
            <a:ext cx="3333750" cy="947852"/>
          </a:xfrm>
          <a:prstGeom prst="rect">
            <a:avLst/>
          </a:prstGeom>
          <a:solidFill>
            <a:srgbClr val="FFDFAE"/>
          </a:solidFill>
        </p:spPr>
        <p:txBody>
          <a:bodyPr/>
          <a:lstStyle/>
          <a:p>
            <a:endParaRPr lang="en-CA"/>
          </a:p>
        </p:txBody>
      </p:sp>
      <p:sp>
        <p:nvSpPr>
          <p:cNvPr id="18" name="AutoShape 18"/>
          <p:cNvSpPr/>
          <p:nvPr/>
        </p:nvSpPr>
        <p:spPr>
          <a:xfrm>
            <a:off x="9769305" y="7144112"/>
            <a:ext cx="3333750" cy="947852"/>
          </a:xfrm>
          <a:prstGeom prst="rect">
            <a:avLst/>
          </a:prstGeom>
          <a:solidFill>
            <a:srgbClr val="E49F9D"/>
          </a:solidFill>
        </p:spPr>
        <p:txBody>
          <a:bodyPr/>
          <a:lstStyle/>
          <a:p>
            <a:endParaRPr lang="en-CA"/>
          </a:p>
        </p:txBody>
      </p:sp>
      <p:sp>
        <p:nvSpPr>
          <p:cNvPr id="19" name="AutoShape 19"/>
          <p:cNvSpPr/>
          <p:nvPr/>
        </p:nvSpPr>
        <p:spPr>
          <a:xfrm>
            <a:off x="9769305" y="2213532"/>
            <a:ext cx="3333750" cy="1328852"/>
          </a:xfrm>
          <a:prstGeom prst="rect">
            <a:avLst/>
          </a:prstGeom>
          <a:solidFill>
            <a:srgbClr val="E74D4A"/>
          </a:solidFill>
        </p:spPr>
        <p:txBody>
          <a:bodyPr/>
          <a:lstStyle/>
          <a:p>
            <a:endParaRPr lang="en-CA"/>
          </a:p>
        </p:txBody>
      </p:sp>
      <p:sp>
        <p:nvSpPr>
          <p:cNvPr id="20" name="AutoShape 20"/>
          <p:cNvSpPr/>
          <p:nvPr/>
        </p:nvSpPr>
        <p:spPr>
          <a:xfrm>
            <a:off x="13293555" y="2213532"/>
            <a:ext cx="3333750" cy="1328852"/>
          </a:xfrm>
          <a:prstGeom prst="rect">
            <a:avLst/>
          </a:prstGeom>
          <a:solidFill>
            <a:srgbClr val="FFBD59"/>
          </a:solidFill>
        </p:spPr>
        <p:txBody>
          <a:bodyPr/>
          <a:lstStyle/>
          <a:p>
            <a:endParaRPr lang="en-CA"/>
          </a:p>
        </p:txBody>
      </p:sp>
      <p:sp>
        <p:nvSpPr>
          <p:cNvPr id="21" name="TextBox 21"/>
          <p:cNvSpPr txBox="1"/>
          <p:nvPr/>
        </p:nvSpPr>
        <p:spPr>
          <a:xfrm>
            <a:off x="624505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u="sng" err="1">
                <a:solidFill>
                  <a:schemeClr val="bg1"/>
                </a:solidFill>
                <a:latin typeface="Roboto Bold"/>
                <a:hlinkClick r:id="rId2" tooltip="https://www.yummly.com">
                  <a:extLst>
                    <a:ext uri="{A12FA001-AC4F-418D-AE19-62706E023703}">
                      <ahyp:hlinkClr xmlns:ahyp="http://schemas.microsoft.com/office/drawing/2018/hyperlinkcolor" val="tx"/>
                    </a:ext>
                  </a:extLst>
                </a:hlinkClick>
              </a:rPr>
              <a:t>yummly</a:t>
            </a:r>
            <a:endParaRPr lang="en-US" sz="3500" u="sng" dirty="0">
              <a:solidFill>
                <a:schemeClr val="bg1"/>
              </a:solidFill>
              <a:latin typeface="Roboto Bold"/>
              <a:hlinkClick r:id="rId2" tooltip="https://www.yummly.com">
                <a:extLst>
                  <a:ext uri="{A12FA001-AC4F-418D-AE19-62706E023703}">
                    <ahyp:hlinkClr xmlns:ahyp="http://schemas.microsoft.com/office/drawing/2018/hyperlinkcolor" val="tx"/>
                  </a:ext>
                </a:extLst>
              </a:hlinkClick>
            </a:endParaRPr>
          </a:p>
        </p:txBody>
      </p:sp>
      <p:sp>
        <p:nvSpPr>
          <p:cNvPr id="22" name="TextBox 22"/>
          <p:cNvSpPr txBox="1"/>
          <p:nvPr/>
        </p:nvSpPr>
        <p:spPr>
          <a:xfrm>
            <a:off x="976930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u="sng" err="1">
                <a:solidFill>
                  <a:schemeClr val="bg1"/>
                </a:solidFill>
                <a:latin typeface="Roboto Bold"/>
                <a:hlinkClick r:id="rId3" tooltip="https://foodcombo.com">
                  <a:extLst>
                    <a:ext uri="{A12FA001-AC4F-418D-AE19-62706E023703}">
                      <ahyp:hlinkClr xmlns:ahyp="http://schemas.microsoft.com/office/drawing/2018/hyperlinkcolor" val="tx"/>
                    </a:ext>
                  </a:extLst>
                </a:hlinkClick>
              </a:rPr>
              <a:t>foodcombo</a:t>
            </a:r>
            <a:endParaRPr lang="en-US" sz="3500" u="sng" dirty="0">
              <a:solidFill>
                <a:schemeClr val="bg1"/>
              </a:solidFill>
              <a:latin typeface="Roboto Bold"/>
              <a:hlinkClick r:id="rId3" tooltip="https://foodcombo.com">
                <a:extLst>
                  <a:ext uri="{A12FA001-AC4F-418D-AE19-62706E023703}">
                    <ahyp:hlinkClr xmlns:ahyp="http://schemas.microsoft.com/office/drawing/2018/hyperlinkcolor" val="tx"/>
                  </a:ext>
                </a:extLst>
              </a:hlinkClick>
            </a:endParaRPr>
          </a:p>
        </p:txBody>
      </p:sp>
      <p:sp>
        <p:nvSpPr>
          <p:cNvPr id="23" name="TextBox 23"/>
          <p:cNvSpPr txBox="1"/>
          <p:nvPr/>
        </p:nvSpPr>
        <p:spPr>
          <a:xfrm>
            <a:off x="1329355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a:solidFill>
                  <a:srgbClr val="466B54"/>
                </a:solidFill>
                <a:latin typeface="Roboto Bold"/>
              </a:rPr>
              <a:t>EasyChef</a:t>
            </a:r>
          </a:p>
        </p:txBody>
      </p:sp>
      <p:sp>
        <p:nvSpPr>
          <p:cNvPr id="24" name="TextBox 24"/>
          <p:cNvSpPr txBox="1"/>
          <p:nvPr/>
        </p:nvSpPr>
        <p:spPr>
          <a:xfrm>
            <a:off x="2065557" y="3944872"/>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Recipe Suggestion</a:t>
            </a:r>
          </a:p>
        </p:txBody>
      </p:sp>
      <p:sp>
        <p:nvSpPr>
          <p:cNvPr id="25" name="TextBox 25"/>
          <p:cNvSpPr txBox="1"/>
          <p:nvPr/>
        </p:nvSpPr>
        <p:spPr>
          <a:xfrm>
            <a:off x="2065557" y="5083224"/>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Save  Recipe</a:t>
            </a:r>
          </a:p>
        </p:txBody>
      </p:sp>
      <p:sp>
        <p:nvSpPr>
          <p:cNvPr id="26" name="TextBox 26"/>
          <p:cNvSpPr txBox="1"/>
          <p:nvPr/>
        </p:nvSpPr>
        <p:spPr>
          <a:xfrm>
            <a:off x="2065557" y="6217749"/>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Select Ingredients</a:t>
            </a:r>
          </a:p>
        </p:txBody>
      </p:sp>
      <p:sp>
        <p:nvSpPr>
          <p:cNvPr id="27" name="TextBox 27"/>
          <p:cNvSpPr txBox="1"/>
          <p:nvPr/>
        </p:nvSpPr>
        <p:spPr>
          <a:xfrm>
            <a:off x="1863126" y="7106012"/>
            <a:ext cx="3988998" cy="971550"/>
          </a:xfrm>
          <a:prstGeom prst="rect">
            <a:avLst/>
          </a:prstGeom>
        </p:spPr>
        <p:txBody>
          <a:bodyPr lIns="0" tIns="0" rIns="0" bIns="0" rtlCol="0" anchor="t">
            <a:spAutoFit/>
          </a:bodyPr>
          <a:lstStyle/>
          <a:p>
            <a:pPr algn="ctr">
              <a:lnSpc>
                <a:spcPts val="3899"/>
              </a:lnSpc>
            </a:pPr>
            <a:r>
              <a:rPr lang="en-US" sz="2999">
                <a:solidFill>
                  <a:srgbClr val="FFFFFF"/>
                </a:solidFill>
                <a:latin typeface="Roboto"/>
              </a:rPr>
              <a:t>Ingredient image detection</a:t>
            </a:r>
          </a:p>
        </p:txBody>
      </p:sp>
      <p:sp>
        <p:nvSpPr>
          <p:cNvPr id="28" name="Freeform 28"/>
          <p:cNvSpPr/>
          <p:nvPr/>
        </p:nvSpPr>
        <p:spPr>
          <a:xfrm>
            <a:off x="14748558" y="744383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29" name="Freeform 29"/>
          <p:cNvSpPr/>
          <p:nvPr/>
        </p:nvSpPr>
        <p:spPr>
          <a:xfrm>
            <a:off x="7678686" y="631268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30" name="Freeform 30"/>
          <p:cNvSpPr/>
          <p:nvPr/>
        </p:nvSpPr>
        <p:spPr>
          <a:xfrm>
            <a:off x="11223597" y="403924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31" name="TextBox 31"/>
          <p:cNvSpPr txBox="1"/>
          <p:nvPr/>
        </p:nvSpPr>
        <p:spPr>
          <a:xfrm>
            <a:off x="1344698" y="394257"/>
            <a:ext cx="15598605" cy="1228725"/>
          </a:xfrm>
          <a:prstGeom prst="rect">
            <a:avLst/>
          </a:prstGeom>
        </p:spPr>
        <p:txBody>
          <a:bodyPr lIns="0" tIns="0" rIns="0" bIns="0" rtlCol="0" anchor="t">
            <a:spAutoFit/>
          </a:bodyPr>
          <a:lstStyle/>
          <a:p>
            <a:pPr>
              <a:lnSpc>
                <a:spcPts val="9600"/>
              </a:lnSpc>
            </a:pPr>
            <a:r>
              <a:rPr lang="en-US" sz="8000">
                <a:solidFill>
                  <a:srgbClr val="000000"/>
                </a:solidFill>
                <a:latin typeface="Nunito Sans Heavy"/>
              </a:rPr>
              <a:t>Literature Review</a:t>
            </a:r>
          </a:p>
        </p:txBody>
      </p:sp>
      <p:sp>
        <p:nvSpPr>
          <p:cNvPr id="32" name="AutoShape 32"/>
          <p:cNvSpPr/>
          <p:nvPr/>
        </p:nvSpPr>
        <p:spPr>
          <a:xfrm>
            <a:off x="1660695" y="8282464"/>
            <a:ext cx="4393860" cy="947852"/>
          </a:xfrm>
          <a:prstGeom prst="rect">
            <a:avLst/>
          </a:prstGeom>
          <a:solidFill>
            <a:srgbClr val="969696"/>
          </a:solidFill>
        </p:spPr>
        <p:txBody>
          <a:bodyPr/>
          <a:lstStyle/>
          <a:p>
            <a:endParaRPr lang="en-CA"/>
          </a:p>
        </p:txBody>
      </p:sp>
      <p:sp>
        <p:nvSpPr>
          <p:cNvPr id="33" name="AutoShape 33"/>
          <p:cNvSpPr/>
          <p:nvPr/>
        </p:nvSpPr>
        <p:spPr>
          <a:xfrm>
            <a:off x="6245055" y="8282464"/>
            <a:ext cx="3333750" cy="947852"/>
          </a:xfrm>
          <a:prstGeom prst="rect">
            <a:avLst/>
          </a:prstGeom>
          <a:solidFill>
            <a:srgbClr val="DBA58A"/>
          </a:solidFill>
        </p:spPr>
        <p:txBody>
          <a:bodyPr/>
          <a:lstStyle/>
          <a:p>
            <a:endParaRPr lang="en-CA"/>
          </a:p>
        </p:txBody>
      </p:sp>
      <p:sp>
        <p:nvSpPr>
          <p:cNvPr id="34" name="AutoShape 34"/>
          <p:cNvSpPr/>
          <p:nvPr/>
        </p:nvSpPr>
        <p:spPr>
          <a:xfrm>
            <a:off x="13293555" y="8282464"/>
            <a:ext cx="3333750" cy="947852"/>
          </a:xfrm>
          <a:prstGeom prst="rect">
            <a:avLst/>
          </a:prstGeom>
          <a:solidFill>
            <a:srgbClr val="FFDFAE"/>
          </a:solidFill>
        </p:spPr>
        <p:txBody>
          <a:bodyPr/>
          <a:lstStyle/>
          <a:p>
            <a:endParaRPr lang="en-CA"/>
          </a:p>
        </p:txBody>
      </p:sp>
      <p:sp>
        <p:nvSpPr>
          <p:cNvPr id="35" name="AutoShape 35"/>
          <p:cNvSpPr/>
          <p:nvPr/>
        </p:nvSpPr>
        <p:spPr>
          <a:xfrm>
            <a:off x="9769305" y="8282464"/>
            <a:ext cx="3333750" cy="947852"/>
          </a:xfrm>
          <a:prstGeom prst="rect">
            <a:avLst/>
          </a:prstGeom>
          <a:solidFill>
            <a:srgbClr val="E49F9D"/>
          </a:solidFill>
        </p:spPr>
        <p:txBody>
          <a:bodyPr/>
          <a:lstStyle/>
          <a:p>
            <a:endParaRPr lang="en-CA"/>
          </a:p>
        </p:txBody>
      </p:sp>
      <p:sp>
        <p:nvSpPr>
          <p:cNvPr id="36" name="TextBox 36"/>
          <p:cNvSpPr txBox="1"/>
          <p:nvPr/>
        </p:nvSpPr>
        <p:spPr>
          <a:xfrm>
            <a:off x="1863126" y="8487252"/>
            <a:ext cx="3988998"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Mobile App</a:t>
            </a:r>
          </a:p>
        </p:txBody>
      </p:sp>
      <p:sp>
        <p:nvSpPr>
          <p:cNvPr id="37" name="Freeform 37"/>
          <p:cNvSpPr/>
          <p:nvPr/>
        </p:nvSpPr>
        <p:spPr>
          <a:xfrm>
            <a:off x="14748558" y="8582184"/>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38" name="Freeform 38"/>
          <p:cNvSpPr/>
          <p:nvPr/>
        </p:nvSpPr>
        <p:spPr>
          <a:xfrm>
            <a:off x="14748558" y="5185976"/>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39" name="Freeform 39"/>
          <p:cNvSpPr/>
          <p:nvPr/>
        </p:nvSpPr>
        <p:spPr>
          <a:xfrm>
            <a:off x="14750880" y="4051451"/>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40" name="Freeform 40"/>
          <p:cNvSpPr/>
          <p:nvPr/>
        </p:nvSpPr>
        <p:spPr>
          <a:xfrm>
            <a:off x="7699347" y="4040805"/>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1" name="Freeform 41"/>
          <p:cNvSpPr/>
          <p:nvPr/>
        </p:nvSpPr>
        <p:spPr>
          <a:xfrm>
            <a:off x="7699347" y="512132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2" name="Freeform 42"/>
          <p:cNvSpPr/>
          <p:nvPr/>
        </p:nvSpPr>
        <p:spPr>
          <a:xfrm>
            <a:off x="7678686" y="8549164"/>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3" name="Freeform 43"/>
          <p:cNvSpPr/>
          <p:nvPr/>
        </p:nvSpPr>
        <p:spPr>
          <a:xfrm>
            <a:off x="11223597" y="512132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4" name="Freeform 44"/>
          <p:cNvSpPr/>
          <p:nvPr/>
        </p:nvSpPr>
        <p:spPr>
          <a:xfrm>
            <a:off x="11223597" y="6314387"/>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5" name="Freeform 45"/>
          <p:cNvSpPr/>
          <p:nvPr/>
        </p:nvSpPr>
        <p:spPr>
          <a:xfrm>
            <a:off x="14769930" y="631268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5250222" y="107275"/>
            <a:ext cx="13037778" cy="10072449"/>
          </a:xfrm>
          <a:custGeom>
            <a:avLst/>
            <a:gdLst/>
            <a:ahLst/>
            <a:cxnLst/>
            <a:rect l="l" t="t" r="r" b="b"/>
            <a:pathLst>
              <a:path w="13037778" h="10072449">
                <a:moveTo>
                  <a:pt x="0" y="0"/>
                </a:moveTo>
                <a:lnTo>
                  <a:pt x="13037778" y="0"/>
                </a:lnTo>
                <a:lnTo>
                  <a:pt x="13037778" y="10072450"/>
                </a:lnTo>
                <a:lnTo>
                  <a:pt x="0" y="10072450"/>
                </a:lnTo>
                <a:lnTo>
                  <a:pt x="0" y="0"/>
                </a:lnTo>
                <a:close/>
              </a:path>
            </a:pathLst>
          </a:custGeom>
          <a:blipFill>
            <a:blip r:embed="rId3"/>
            <a:stretch>
              <a:fillRect/>
            </a:stretch>
          </a:blipFill>
        </p:spPr>
        <p:txBody>
          <a:bodyPr/>
          <a:lstStyle/>
          <a:p>
            <a:endParaRPr lang="en-CA"/>
          </a:p>
        </p:txBody>
      </p:sp>
      <p:sp>
        <p:nvSpPr>
          <p:cNvPr id="3" name="TextBox 3"/>
          <p:cNvSpPr txBox="1"/>
          <p:nvPr/>
        </p:nvSpPr>
        <p:spPr>
          <a:xfrm>
            <a:off x="15411791" y="2428982"/>
            <a:ext cx="2238375" cy="2039020"/>
          </a:xfrm>
          <a:prstGeom prst="rect">
            <a:avLst/>
          </a:prstGeom>
        </p:spPr>
        <p:txBody>
          <a:bodyPr lIns="0" tIns="0" rIns="0" bIns="0" rtlCol="0" anchor="t">
            <a:spAutoFit/>
          </a:bodyPr>
          <a:lstStyle/>
          <a:p>
            <a:pPr>
              <a:lnSpc>
                <a:spcPts val="1560"/>
              </a:lnSpc>
              <a:spcBef>
                <a:spcPct val="0"/>
              </a:spcBef>
            </a:pPr>
            <a:r>
              <a:rPr lang="en-US" sz="1200">
                <a:solidFill>
                  <a:srgbClr val="CC8D00"/>
                </a:solidFill>
                <a:latin typeface="Roboto Bold"/>
              </a:rPr>
              <a:t>Inputs:</a:t>
            </a:r>
            <a:r>
              <a:rPr lang="en-US" sz="1200">
                <a:solidFill>
                  <a:srgbClr val="CC8D00"/>
                </a:solidFill>
                <a:latin typeface="Roboto"/>
              </a:rPr>
              <a:t> Users can input or select multiple ingredient images based on their availability through the app's image upload or selection feature.</a:t>
            </a:r>
          </a:p>
          <a:p>
            <a:pPr>
              <a:lnSpc>
                <a:spcPts val="1560"/>
              </a:lnSpc>
              <a:spcBef>
                <a:spcPct val="0"/>
              </a:spcBef>
            </a:pPr>
            <a:endParaRPr lang="en-US" sz="1200">
              <a:solidFill>
                <a:srgbClr val="CC8D00"/>
              </a:solidFill>
              <a:latin typeface="Roboto"/>
            </a:endParaRPr>
          </a:p>
          <a:p>
            <a:pPr>
              <a:lnSpc>
                <a:spcPts val="1560"/>
              </a:lnSpc>
              <a:spcBef>
                <a:spcPct val="0"/>
              </a:spcBef>
            </a:pPr>
            <a:r>
              <a:rPr lang="en-US" sz="1200">
                <a:solidFill>
                  <a:srgbClr val="CC8D00"/>
                </a:solidFill>
                <a:latin typeface="Roboto Bold"/>
              </a:rPr>
              <a:t>Outputs:</a:t>
            </a:r>
            <a:r>
              <a:rPr lang="en-US" sz="1200">
                <a:solidFill>
                  <a:srgbClr val="CC8D00"/>
                </a:solidFill>
                <a:latin typeface="Roboto"/>
              </a:rPr>
              <a:t> Collect recipe data from external sources or allow users to submit recipes along with images.</a:t>
            </a:r>
          </a:p>
        </p:txBody>
      </p:sp>
      <p:sp>
        <p:nvSpPr>
          <p:cNvPr id="4" name="TextBox 4"/>
          <p:cNvSpPr txBox="1"/>
          <p:nvPr/>
        </p:nvSpPr>
        <p:spPr>
          <a:xfrm>
            <a:off x="13049591" y="2428982"/>
            <a:ext cx="2238375" cy="1423467"/>
          </a:xfrm>
          <a:prstGeom prst="rect">
            <a:avLst/>
          </a:prstGeom>
        </p:spPr>
        <p:txBody>
          <a:bodyPr lIns="0" tIns="0" rIns="0" bIns="0" rtlCol="0" anchor="t">
            <a:spAutoFit/>
          </a:bodyPr>
          <a:lstStyle/>
          <a:p>
            <a:pPr>
              <a:lnSpc>
                <a:spcPts val="1560"/>
              </a:lnSpc>
            </a:pPr>
            <a:r>
              <a:rPr lang="en-US" sz="1200">
                <a:solidFill>
                  <a:srgbClr val="CC8D00"/>
                </a:solidFill>
                <a:latin typeface="Roboto Bold"/>
              </a:rPr>
              <a:t>Internal: </a:t>
            </a:r>
            <a:r>
              <a:rPr lang="en-US" sz="1200">
                <a:solidFill>
                  <a:srgbClr val="CC8D00"/>
                </a:solidFill>
                <a:latin typeface="Roboto"/>
              </a:rPr>
              <a:t>User-uploaded ingredient images, user-generated recipe submissions.</a:t>
            </a:r>
          </a:p>
          <a:p>
            <a:pPr>
              <a:lnSpc>
                <a:spcPts val="1560"/>
              </a:lnSpc>
            </a:pPr>
            <a:endParaRPr lang="en-US" sz="1200">
              <a:solidFill>
                <a:srgbClr val="CC8D00"/>
              </a:solidFill>
              <a:latin typeface="Roboto"/>
            </a:endParaRPr>
          </a:p>
          <a:p>
            <a:pPr>
              <a:lnSpc>
                <a:spcPts val="1560"/>
              </a:lnSpc>
            </a:pPr>
            <a:r>
              <a:rPr lang="en-US" sz="1200">
                <a:solidFill>
                  <a:srgbClr val="CC8D00"/>
                </a:solidFill>
                <a:latin typeface="Roboto Bold"/>
              </a:rPr>
              <a:t>External: </a:t>
            </a:r>
            <a:r>
              <a:rPr lang="en-US" sz="1200">
                <a:solidFill>
                  <a:srgbClr val="CC8D00"/>
                </a:solidFill>
                <a:latin typeface="Roboto"/>
              </a:rPr>
              <a:t>Public recipe databases, food image datasets (e.g., Food-101, Recipe1M+).</a:t>
            </a:r>
          </a:p>
        </p:txBody>
      </p:sp>
      <p:sp>
        <p:nvSpPr>
          <p:cNvPr id="5" name="TextBox 5"/>
          <p:cNvSpPr txBox="1"/>
          <p:nvPr/>
        </p:nvSpPr>
        <p:spPr>
          <a:xfrm>
            <a:off x="15411791" y="5997366"/>
            <a:ext cx="2238375" cy="2654573"/>
          </a:xfrm>
          <a:prstGeom prst="rect">
            <a:avLst/>
          </a:prstGeom>
        </p:spPr>
        <p:txBody>
          <a:bodyPr lIns="0" tIns="0" rIns="0" bIns="0" rtlCol="0" anchor="t">
            <a:spAutoFit/>
          </a:bodyPr>
          <a:lstStyle/>
          <a:p>
            <a:pPr>
              <a:lnSpc>
                <a:spcPts val="1560"/>
              </a:lnSpc>
              <a:spcBef>
                <a:spcPct val="0"/>
              </a:spcBef>
            </a:pPr>
            <a:r>
              <a:rPr lang="en-US" sz="1200">
                <a:solidFill>
                  <a:srgbClr val="CC8D00"/>
                </a:solidFill>
                <a:latin typeface="Roboto"/>
              </a:rPr>
              <a:t>Models are updated periodically based on the availability of new data and improvements in algorithmic techniques.</a:t>
            </a:r>
          </a:p>
          <a:p>
            <a:pPr>
              <a:lnSpc>
                <a:spcPts val="1560"/>
              </a:lnSpc>
              <a:spcBef>
                <a:spcPct val="0"/>
              </a:spcBef>
            </a:pPr>
            <a:endParaRPr lang="en-US" sz="1200">
              <a:solidFill>
                <a:srgbClr val="CC8D00"/>
              </a:solidFill>
              <a:latin typeface="Roboto"/>
            </a:endParaRPr>
          </a:p>
          <a:p>
            <a:pPr>
              <a:lnSpc>
                <a:spcPts val="1560"/>
              </a:lnSpc>
              <a:spcBef>
                <a:spcPct val="0"/>
              </a:spcBef>
            </a:pPr>
            <a:r>
              <a:rPr lang="en-US" sz="1200">
                <a:solidFill>
                  <a:srgbClr val="CC8D00"/>
                </a:solidFill>
                <a:latin typeface="Roboto"/>
              </a:rPr>
              <a:t>Featurization and model training duration depend on the complexity of the dataset and computational resources available. Typically, featurization can take hours to days, and model training can take several hours to weeks.</a:t>
            </a:r>
          </a:p>
        </p:txBody>
      </p:sp>
      <p:sp>
        <p:nvSpPr>
          <p:cNvPr id="6" name="TextBox 6"/>
          <p:cNvSpPr txBox="1"/>
          <p:nvPr/>
        </p:nvSpPr>
        <p:spPr>
          <a:xfrm>
            <a:off x="13049591" y="5595665"/>
            <a:ext cx="2238375" cy="1833835"/>
          </a:xfrm>
          <a:prstGeom prst="rect">
            <a:avLst/>
          </a:prstGeom>
        </p:spPr>
        <p:txBody>
          <a:bodyPr lIns="0" tIns="0" rIns="0" bIns="0" rtlCol="0" anchor="t">
            <a:spAutoFit/>
          </a:bodyPr>
          <a:lstStyle/>
          <a:p>
            <a:pPr>
              <a:lnSpc>
                <a:spcPts val="1560"/>
              </a:lnSpc>
            </a:pPr>
            <a:r>
              <a:rPr lang="en-US" sz="1200">
                <a:solidFill>
                  <a:srgbClr val="CC8D00"/>
                </a:solidFill>
                <a:latin typeface="Roboto Bold"/>
              </a:rPr>
              <a:t>For ingredient images:</a:t>
            </a:r>
            <a:r>
              <a:rPr lang="en-US" sz="1200">
                <a:solidFill>
                  <a:srgbClr val="CC8D00"/>
                </a:solidFill>
                <a:latin typeface="Roboto"/>
              </a:rPr>
              <a:t> Extract features using convolutional neural networks (CNNs).</a:t>
            </a:r>
          </a:p>
          <a:p>
            <a:pPr>
              <a:lnSpc>
                <a:spcPts val="1560"/>
              </a:lnSpc>
            </a:pPr>
            <a:endParaRPr lang="en-US" sz="1200">
              <a:solidFill>
                <a:srgbClr val="CC8D00"/>
              </a:solidFill>
              <a:latin typeface="Roboto"/>
            </a:endParaRPr>
          </a:p>
          <a:p>
            <a:pPr>
              <a:lnSpc>
                <a:spcPts val="1560"/>
              </a:lnSpc>
              <a:spcBef>
                <a:spcPct val="0"/>
              </a:spcBef>
            </a:pPr>
            <a:r>
              <a:rPr lang="en-US" sz="1200">
                <a:solidFill>
                  <a:srgbClr val="CC8D00"/>
                </a:solidFill>
                <a:latin typeface="Roboto Bold"/>
              </a:rPr>
              <a:t>For recipe data:</a:t>
            </a:r>
            <a:r>
              <a:rPr lang="en-US" sz="1200">
                <a:solidFill>
                  <a:srgbClr val="CC8D00"/>
                </a:solidFill>
                <a:latin typeface="Roboto"/>
              </a:rPr>
              <a:t> Utilize text processing techniques to extract relevant features such as ingredients, cooking instructions, and user ratings.</a:t>
            </a:r>
          </a:p>
        </p:txBody>
      </p:sp>
      <p:sp>
        <p:nvSpPr>
          <p:cNvPr id="7" name="TextBox 7"/>
          <p:cNvSpPr txBox="1"/>
          <p:nvPr/>
        </p:nvSpPr>
        <p:spPr>
          <a:xfrm>
            <a:off x="5924891" y="2428982"/>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a:rPr>
              <a:t>Predictions (recommended recipes) are based on the combined set of ingredients from multiple input images.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a:rPr>
              <a:t>Users can decide whether to view the full recipe details, save the recipe, or dismiss the suggestion and try another.</a:t>
            </a:r>
          </a:p>
          <a:p>
            <a:pPr>
              <a:lnSpc>
                <a:spcPts val="1560"/>
              </a:lnSpc>
            </a:pPr>
            <a:endParaRPr lang="en-US" sz="1200">
              <a:solidFill>
                <a:srgbClr val="699C7D"/>
              </a:solidFill>
              <a:latin typeface="Roboto"/>
            </a:endParaRPr>
          </a:p>
        </p:txBody>
      </p:sp>
      <p:sp>
        <p:nvSpPr>
          <p:cNvPr id="8" name="TextBox 8"/>
          <p:cNvSpPr txBox="1"/>
          <p:nvPr/>
        </p:nvSpPr>
        <p:spPr>
          <a:xfrm>
            <a:off x="8306141" y="2428982"/>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Bold"/>
              </a:rPr>
              <a:t>Input: </a:t>
            </a:r>
            <a:r>
              <a:rPr lang="en-US" sz="1200">
                <a:solidFill>
                  <a:srgbClr val="699C7D"/>
                </a:solidFill>
                <a:latin typeface="Roboto"/>
              </a:rPr>
              <a:t>Images of ingredients.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Output to predict: </a:t>
            </a:r>
            <a:r>
              <a:rPr lang="en-US" sz="1200">
                <a:solidFill>
                  <a:srgbClr val="699C7D"/>
                </a:solidFill>
                <a:latin typeface="Roboto"/>
              </a:rPr>
              <a:t>Recommended food recipes.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Type of problem: </a:t>
            </a:r>
            <a:r>
              <a:rPr lang="en-US" sz="1200">
                <a:solidFill>
                  <a:srgbClr val="699C7D"/>
                </a:solidFill>
                <a:latin typeface="Roboto"/>
              </a:rPr>
              <a:t>Image classification (ingredient recognition) and recommendation system.</a:t>
            </a:r>
          </a:p>
          <a:p>
            <a:pPr>
              <a:lnSpc>
                <a:spcPts val="1560"/>
              </a:lnSpc>
            </a:pPr>
            <a:endParaRPr lang="en-US" sz="1200">
              <a:solidFill>
                <a:srgbClr val="699C7D"/>
              </a:solidFill>
              <a:latin typeface="Roboto"/>
            </a:endParaRPr>
          </a:p>
        </p:txBody>
      </p:sp>
      <p:sp>
        <p:nvSpPr>
          <p:cNvPr id="9" name="TextBox 9"/>
          <p:cNvSpPr txBox="1"/>
          <p:nvPr/>
        </p:nvSpPr>
        <p:spPr>
          <a:xfrm>
            <a:off x="10677866" y="2428982"/>
            <a:ext cx="2238375" cy="3270126"/>
          </a:xfrm>
          <a:prstGeom prst="rect">
            <a:avLst/>
          </a:prstGeom>
        </p:spPr>
        <p:txBody>
          <a:bodyPr lIns="0" tIns="0" rIns="0" bIns="0" rtlCol="0" anchor="t">
            <a:spAutoFit/>
          </a:bodyPr>
          <a:lstStyle/>
          <a:p>
            <a:pPr>
              <a:lnSpc>
                <a:spcPts val="1560"/>
              </a:lnSpc>
            </a:pPr>
            <a:r>
              <a:rPr lang="en-US" sz="1200">
                <a:solidFill>
                  <a:schemeClr val="accent1">
                    <a:lumMod val="75000"/>
                  </a:schemeClr>
                </a:solidFill>
                <a:latin typeface="Roboto"/>
              </a:rPr>
              <a:t>Provide personalized recipe suggestions based on a combination of available ingredients from multiple input images.</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Enhance user convenience by allowing flexible input methods for ingredient selection.</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Save time and effort in meal planning and recipe discovery.</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Inspire creativity in cooking by suggesting new recipes based on familiar ingredients.</a:t>
            </a:r>
          </a:p>
        </p:txBody>
      </p:sp>
      <p:sp>
        <p:nvSpPr>
          <p:cNvPr id="10" name="TextBox 10"/>
          <p:cNvSpPr txBox="1"/>
          <p:nvPr/>
        </p:nvSpPr>
        <p:spPr>
          <a:xfrm>
            <a:off x="8306141" y="5997366"/>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Bold"/>
              </a:rPr>
              <a:t>Methods: </a:t>
            </a:r>
            <a:r>
              <a:rPr lang="en-US" sz="1200">
                <a:solidFill>
                  <a:srgbClr val="699C7D"/>
                </a:solidFill>
                <a:latin typeface="Roboto"/>
              </a:rPr>
              <a:t>Cross-validation, holdout validation, and evaluation on a separate validation dataset.</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Metrics: </a:t>
            </a:r>
            <a:r>
              <a:rPr lang="en-US" sz="1200">
                <a:solidFill>
                  <a:srgbClr val="699C7D"/>
                </a:solidFill>
                <a:latin typeface="Roboto"/>
              </a:rPr>
              <a:t>Accuracy, precision, recall, F1 score for ingredient recognition; user satisfaction surveys for recipe recommendations.</a:t>
            </a:r>
          </a:p>
        </p:txBody>
      </p:sp>
      <p:sp>
        <p:nvSpPr>
          <p:cNvPr id="11" name="TextBox 11"/>
          <p:cNvSpPr txBox="1"/>
          <p:nvPr/>
        </p:nvSpPr>
        <p:spPr>
          <a:xfrm>
            <a:off x="5924891" y="5997366"/>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a:rPr>
              <a:t>Predictions are made in real-time as users input or select ingredient images.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a:rPr>
              <a:t>Featurization and prediction occur within seconds to provide a seamless user experience, with additional processing time required for aggregating features from multiple images.</a:t>
            </a:r>
          </a:p>
        </p:txBody>
      </p:sp>
      <p:sp>
        <p:nvSpPr>
          <p:cNvPr id="12" name="TextBox 12"/>
          <p:cNvSpPr txBox="1"/>
          <p:nvPr/>
        </p:nvSpPr>
        <p:spPr>
          <a:xfrm>
            <a:off x="10582616" y="8439575"/>
            <a:ext cx="4026308" cy="1218282"/>
          </a:xfrm>
          <a:prstGeom prst="rect">
            <a:avLst/>
          </a:prstGeom>
        </p:spPr>
        <p:txBody>
          <a:bodyPr lIns="0" tIns="0" rIns="0" bIns="0" rtlCol="0" anchor="t">
            <a:spAutoFit/>
          </a:bodyPr>
          <a:lstStyle/>
          <a:p>
            <a:pPr>
              <a:lnSpc>
                <a:spcPts val="1560"/>
              </a:lnSpc>
            </a:pPr>
            <a:r>
              <a:rPr lang="en-US" sz="1200">
                <a:solidFill>
                  <a:schemeClr val="accent1">
                    <a:lumMod val="75000"/>
                  </a:schemeClr>
                </a:solidFill>
                <a:latin typeface="Roboto Bold"/>
              </a:rPr>
              <a:t>Method:</a:t>
            </a:r>
            <a:r>
              <a:rPr lang="en-US" sz="1200">
                <a:solidFill>
                  <a:schemeClr val="accent1">
                    <a:lumMod val="75000"/>
                  </a:schemeClr>
                </a:solidFill>
                <a:latin typeface="Roboto"/>
              </a:rPr>
              <a:t> Monitor user interactions with the app, including recipe views, saves, and feedback.</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Bold"/>
              </a:rPr>
              <a:t>Metrics:</a:t>
            </a:r>
            <a:r>
              <a:rPr lang="en-US" sz="1200">
                <a:solidFill>
                  <a:schemeClr val="accent1">
                    <a:lumMod val="75000"/>
                  </a:schemeClr>
                </a:solidFill>
                <a:latin typeface="Roboto"/>
              </a:rPr>
              <a:t> User engagement metrics (e.g., number of active users, session duration), retention rate, user satisfaction ratings, and feedback.</a:t>
            </a:r>
          </a:p>
        </p:txBody>
      </p:sp>
      <p:sp>
        <p:nvSpPr>
          <p:cNvPr id="13" name="TextBox 13"/>
          <p:cNvSpPr txBox="1"/>
          <p:nvPr/>
        </p:nvSpPr>
        <p:spPr>
          <a:xfrm>
            <a:off x="480598" y="8924925"/>
            <a:ext cx="4886742" cy="914400"/>
          </a:xfrm>
          <a:prstGeom prst="rect">
            <a:avLst/>
          </a:prstGeom>
        </p:spPr>
        <p:txBody>
          <a:bodyPr lIns="0" tIns="0" rIns="0" bIns="0" rtlCol="0" anchor="t">
            <a:spAutoFit/>
          </a:bodyPr>
          <a:lstStyle/>
          <a:p>
            <a:pPr>
              <a:lnSpc>
                <a:spcPts val="7200"/>
              </a:lnSpc>
            </a:pPr>
            <a:r>
              <a:rPr lang="en-US" sz="6000">
                <a:solidFill>
                  <a:srgbClr val="000000"/>
                </a:solidFill>
                <a:latin typeface="Nunito Sans Heavy"/>
              </a:rPr>
              <a:t>Methodology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836348"/>
            <a:ext cx="18288000" cy="8488752"/>
          </a:xfrm>
          <a:prstGeom prst="rect">
            <a:avLst/>
          </a:prstGeom>
          <a:solidFill>
            <a:srgbClr val="699C7D"/>
          </a:solidFill>
        </p:spPr>
        <p:txBody>
          <a:bodyPr/>
          <a:lstStyle/>
          <a:p>
            <a:endParaRPr lang="en-CA"/>
          </a:p>
        </p:txBody>
      </p:sp>
      <p:sp>
        <p:nvSpPr>
          <p:cNvPr id="6" name="AutoShape 20">
            <a:extLst>
              <a:ext uri="{FF2B5EF4-FFF2-40B4-BE49-F238E27FC236}">
                <a16:creationId xmlns:a16="http://schemas.microsoft.com/office/drawing/2014/main" id="{DCD9B0D9-882A-11B6-997D-E57E5D920468}"/>
              </a:ext>
            </a:extLst>
          </p:cNvPr>
          <p:cNvSpPr/>
          <p:nvPr/>
        </p:nvSpPr>
        <p:spPr>
          <a:xfrm>
            <a:off x="0" y="1790701"/>
            <a:ext cx="18288000" cy="3962400"/>
          </a:xfrm>
          <a:prstGeom prst="rect">
            <a:avLst/>
          </a:prstGeom>
          <a:solidFill>
            <a:srgbClr val="FFBD59"/>
          </a:solidFill>
        </p:spPr>
        <p:txBody>
          <a:bodyPr/>
          <a:lstStyle/>
          <a:p>
            <a:endParaRPr lang="en-CA"/>
          </a:p>
        </p:txBody>
      </p:sp>
      <p:sp>
        <p:nvSpPr>
          <p:cNvPr id="5" name="TextBox 5"/>
          <p:cNvSpPr txBox="1"/>
          <p:nvPr/>
        </p:nvSpPr>
        <p:spPr>
          <a:xfrm>
            <a:off x="3905250" y="191924"/>
            <a:ext cx="10477500" cy="1346522"/>
          </a:xfrm>
          <a:prstGeom prst="rect">
            <a:avLst/>
          </a:prstGeom>
        </p:spPr>
        <p:txBody>
          <a:bodyPr wrap="square" lIns="0" tIns="0" rIns="0" bIns="0" rtlCol="0" anchor="t">
            <a:spAutoFit/>
          </a:bodyPr>
          <a:lstStyle/>
          <a:p>
            <a:pPr algn="ctr">
              <a:lnSpc>
                <a:spcPts val="10800"/>
              </a:lnSpc>
            </a:pPr>
            <a:r>
              <a:rPr lang="en-US" sz="8000" dirty="0">
                <a:solidFill>
                  <a:srgbClr val="000000"/>
                </a:solidFill>
                <a:latin typeface="Nunito Sans Heavy"/>
              </a:rPr>
              <a:t>Model </a:t>
            </a:r>
            <a:r>
              <a:rPr lang="en-US" sz="8000" dirty="0">
                <a:latin typeface="Nunito Sans Heavy"/>
              </a:rPr>
              <a:t>Benchmarking</a:t>
            </a:r>
          </a:p>
        </p:txBody>
      </p:sp>
      <p:sp>
        <p:nvSpPr>
          <p:cNvPr id="17" name="TextBox 16">
            <a:extLst>
              <a:ext uri="{FF2B5EF4-FFF2-40B4-BE49-F238E27FC236}">
                <a16:creationId xmlns:a16="http://schemas.microsoft.com/office/drawing/2014/main" id="{E78EDEE0-2EDC-E79D-2C7A-05A71CFBF6AA}"/>
              </a:ext>
            </a:extLst>
          </p:cNvPr>
          <p:cNvSpPr txBox="1"/>
          <p:nvPr/>
        </p:nvSpPr>
        <p:spPr>
          <a:xfrm>
            <a:off x="7794673" y="8830642"/>
            <a:ext cx="2684746" cy="553998"/>
          </a:xfrm>
          <a:prstGeom prst="rect">
            <a:avLst/>
          </a:prstGeom>
          <a:noFill/>
        </p:spPr>
        <p:txBody>
          <a:bodyPr wrap="square" lIns="91440" tIns="45720" rIns="91440" bIns="45720" anchor="t">
            <a:spAutoFit/>
          </a:bodyPr>
          <a:lstStyle/>
          <a:p>
            <a:pPr algn="ctr"/>
            <a:r>
              <a:rPr lang="en-US" sz="3000" b="1">
                <a:solidFill>
                  <a:schemeClr val="bg1"/>
                </a:solidFill>
                <a:latin typeface="Roboto Bold"/>
              </a:rPr>
              <a:t>YoloV5</a:t>
            </a:r>
            <a:endParaRPr lang="en-CA" sz="3000" b="1" dirty="0">
              <a:solidFill>
                <a:schemeClr val="bg1"/>
              </a:solidFill>
            </a:endParaRPr>
          </a:p>
        </p:txBody>
      </p:sp>
      <p:pic>
        <p:nvPicPr>
          <p:cNvPr id="3" name="Picture 2">
            <a:extLst>
              <a:ext uri="{FF2B5EF4-FFF2-40B4-BE49-F238E27FC236}">
                <a16:creationId xmlns:a16="http://schemas.microsoft.com/office/drawing/2014/main" id="{99E9D296-8B73-6D54-16FE-60A8225A2F47}"/>
              </a:ext>
            </a:extLst>
          </p:cNvPr>
          <p:cNvPicPr>
            <a:picLocks noChangeAspect="1"/>
          </p:cNvPicPr>
          <p:nvPr/>
        </p:nvPicPr>
        <p:blipFill>
          <a:blip r:embed="rId2"/>
          <a:stretch>
            <a:fillRect/>
          </a:stretch>
        </p:blipFill>
        <p:spPr>
          <a:xfrm>
            <a:off x="3587240" y="2980556"/>
            <a:ext cx="11131826" cy="556591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AutoShape 20">
            <a:extLst>
              <a:ext uri="{FF2B5EF4-FFF2-40B4-BE49-F238E27FC236}">
                <a16:creationId xmlns:a16="http://schemas.microsoft.com/office/drawing/2014/main" id="{12DD79CD-01AD-E062-66B8-E78B28EB3C4F}"/>
              </a:ext>
            </a:extLst>
          </p:cNvPr>
          <p:cNvSpPr/>
          <p:nvPr/>
        </p:nvSpPr>
        <p:spPr>
          <a:xfrm>
            <a:off x="0" y="1790700"/>
            <a:ext cx="9144000" cy="8496300"/>
          </a:xfrm>
          <a:prstGeom prst="rect">
            <a:avLst/>
          </a:prstGeom>
          <a:solidFill>
            <a:srgbClr val="FFBD59"/>
          </a:solidFill>
        </p:spPr>
        <p:txBody>
          <a:bodyPr/>
          <a:lstStyle/>
          <a:p>
            <a:endParaRPr lang="en-CA"/>
          </a:p>
        </p:txBody>
      </p:sp>
      <p:sp>
        <p:nvSpPr>
          <p:cNvPr id="2" name="AutoShape 2"/>
          <p:cNvSpPr/>
          <p:nvPr/>
        </p:nvSpPr>
        <p:spPr>
          <a:xfrm>
            <a:off x="9144000" y="1790700"/>
            <a:ext cx="9144000" cy="8553450"/>
          </a:xfrm>
          <a:prstGeom prst="rect">
            <a:avLst/>
          </a:prstGeom>
          <a:solidFill>
            <a:srgbClr val="699C7D"/>
          </a:solidFill>
        </p:spPr>
        <p:txBody>
          <a:bodyPr/>
          <a:lstStyle/>
          <a:p>
            <a:endParaRPr lang="en-CA"/>
          </a:p>
        </p:txBody>
      </p:sp>
      <p:sp>
        <p:nvSpPr>
          <p:cNvPr id="5" name="TextBox 5"/>
          <p:cNvSpPr txBox="1"/>
          <p:nvPr/>
        </p:nvSpPr>
        <p:spPr>
          <a:xfrm>
            <a:off x="3905250" y="191924"/>
            <a:ext cx="10477500" cy="1346522"/>
          </a:xfrm>
          <a:prstGeom prst="rect">
            <a:avLst/>
          </a:prstGeom>
        </p:spPr>
        <p:txBody>
          <a:bodyPr wrap="square" lIns="0" tIns="0" rIns="0" bIns="0" rtlCol="0" anchor="t">
            <a:spAutoFit/>
          </a:bodyPr>
          <a:lstStyle/>
          <a:p>
            <a:pPr algn="ctr">
              <a:lnSpc>
                <a:spcPts val="10800"/>
              </a:lnSpc>
            </a:pPr>
            <a:r>
              <a:rPr lang="en-US" sz="8000">
                <a:solidFill>
                  <a:srgbClr val="000000"/>
                </a:solidFill>
                <a:latin typeface="Nunito Sans Heavy"/>
              </a:rPr>
              <a:t>Model </a:t>
            </a:r>
            <a:r>
              <a:rPr lang="en-US" sz="8000">
                <a:latin typeface="Nunito Sans Heavy"/>
              </a:rPr>
              <a:t>Benchmarking</a:t>
            </a:r>
          </a:p>
        </p:txBody>
      </p:sp>
      <p:pic>
        <p:nvPicPr>
          <p:cNvPr id="13" name="Picture 12" descr="A graph with lines and numbers&#10;&#10;Description automatically generated">
            <a:extLst>
              <a:ext uri="{FF2B5EF4-FFF2-40B4-BE49-F238E27FC236}">
                <a16:creationId xmlns:a16="http://schemas.microsoft.com/office/drawing/2014/main" id="{60FD0131-2EBB-F633-179F-7CDD1B98E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7479" y="2171463"/>
            <a:ext cx="4267200" cy="3370791"/>
          </a:xfrm>
          <a:prstGeom prst="rect">
            <a:avLst/>
          </a:prstGeom>
        </p:spPr>
      </p:pic>
      <p:pic>
        <p:nvPicPr>
          <p:cNvPr id="15" name="Picture 14" descr="A graph with orange lines and blue lines&#10;&#10;Description automatically generated">
            <a:extLst>
              <a:ext uri="{FF2B5EF4-FFF2-40B4-BE49-F238E27FC236}">
                <a16:creationId xmlns:a16="http://schemas.microsoft.com/office/drawing/2014/main" id="{65D35E94-58E2-61BE-6C9F-FB9F5FA10B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7479" y="5781987"/>
            <a:ext cx="4334934" cy="3424296"/>
          </a:xfrm>
          <a:prstGeom prst="rect">
            <a:avLst/>
          </a:prstGeom>
        </p:spPr>
      </p:pic>
      <p:sp>
        <p:nvSpPr>
          <p:cNvPr id="17" name="TextBox 16">
            <a:extLst>
              <a:ext uri="{FF2B5EF4-FFF2-40B4-BE49-F238E27FC236}">
                <a16:creationId xmlns:a16="http://schemas.microsoft.com/office/drawing/2014/main" id="{E78EDEE0-2EDC-E79D-2C7A-05A71CFBF6AA}"/>
              </a:ext>
            </a:extLst>
          </p:cNvPr>
          <p:cNvSpPr txBox="1"/>
          <p:nvPr/>
        </p:nvSpPr>
        <p:spPr>
          <a:xfrm>
            <a:off x="12373627" y="9383573"/>
            <a:ext cx="2684746" cy="553998"/>
          </a:xfrm>
          <a:prstGeom prst="rect">
            <a:avLst/>
          </a:prstGeom>
          <a:noFill/>
        </p:spPr>
        <p:txBody>
          <a:bodyPr wrap="square">
            <a:spAutoFit/>
          </a:bodyPr>
          <a:lstStyle/>
          <a:p>
            <a:pPr algn="ctr"/>
            <a:r>
              <a:rPr lang="en-US" sz="3000" b="1">
                <a:solidFill>
                  <a:schemeClr val="bg1"/>
                </a:solidFill>
                <a:latin typeface="Roboto Bold"/>
              </a:rPr>
              <a:t>Resnet50</a:t>
            </a:r>
            <a:endParaRPr lang="en-CA" sz="3000" b="1">
              <a:solidFill>
                <a:schemeClr val="bg1"/>
              </a:solidFill>
            </a:endParaRPr>
          </a:p>
        </p:txBody>
      </p:sp>
      <p:sp>
        <p:nvSpPr>
          <p:cNvPr id="18" name="TextBox 17">
            <a:extLst>
              <a:ext uri="{FF2B5EF4-FFF2-40B4-BE49-F238E27FC236}">
                <a16:creationId xmlns:a16="http://schemas.microsoft.com/office/drawing/2014/main" id="{660E321C-63C7-EE0E-9EDB-56474E3B7525}"/>
              </a:ext>
            </a:extLst>
          </p:cNvPr>
          <p:cNvSpPr txBox="1"/>
          <p:nvPr/>
        </p:nvSpPr>
        <p:spPr>
          <a:xfrm>
            <a:off x="2942573" y="9383573"/>
            <a:ext cx="2684746" cy="553998"/>
          </a:xfrm>
          <a:prstGeom prst="rect">
            <a:avLst/>
          </a:prstGeom>
          <a:noFill/>
        </p:spPr>
        <p:txBody>
          <a:bodyPr wrap="square">
            <a:spAutoFit/>
          </a:bodyPr>
          <a:lstStyle/>
          <a:p>
            <a:pPr algn="ctr"/>
            <a:r>
              <a:rPr lang="en-US" sz="3000" b="1">
                <a:solidFill>
                  <a:schemeClr val="bg1"/>
                </a:solidFill>
                <a:latin typeface="Roboto Bold"/>
              </a:rPr>
              <a:t>MobilenetV2</a:t>
            </a:r>
            <a:endParaRPr lang="en-CA" sz="3000" b="1">
              <a:solidFill>
                <a:schemeClr val="bg1"/>
              </a:solidFill>
            </a:endParaRPr>
          </a:p>
        </p:txBody>
      </p:sp>
      <p:pic>
        <p:nvPicPr>
          <p:cNvPr id="3" name="Picture 2" descr="A graph with blue and orange lines&#10;&#10;Description automatically generated">
            <a:extLst>
              <a:ext uri="{FF2B5EF4-FFF2-40B4-BE49-F238E27FC236}">
                <a16:creationId xmlns:a16="http://schemas.microsoft.com/office/drawing/2014/main" id="{338A9DBA-1FE7-5950-9CC0-E60C7D629E35}"/>
              </a:ext>
            </a:extLst>
          </p:cNvPr>
          <p:cNvPicPr>
            <a:picLocks noChangeAspect="1"/>
          </p:cNvPicPr>
          <p:nvPr/>
        </p:nvPicPr>
        <p:blipFill>
          <a:blip r:embed="rId4"/>
          <a:stretch>
            <a:fillRect/>
          </a:stretch>
        </p:blipFill>
        <p:spPr>
          <a:xfrm>
            <a:off x="11892169" y="2131736"/>
            <a:ext cx="4306129" cy="3414506"/>
          </a:xfrm>
          <a:prstGeom prst="rect">
            <a:avLst/>
          </a:prstGeom>
        </p:spPr>
      </p:pic>
      <p:pic>
        <p:nvPicPr>
          <p:cNvPr id="4" name="Picture 3" descr="A graph with orange lines and blue lines&#10;&#10;Description automatically generated">
            <a:extLst>
              <a:ext uri="{FF2B5EF4-FFF2-40B4-BE49-F238E27FC236}">
                <a16:creationId xmlns:a16="http://schemas.microsoft.com/office/drawing/2014/main" id="{1595CEC4-3A0B-3692-BCD4-ED1BA1BD0968}"/>
              </a:ext>
            </a:extLst>
          </p:cNvPr>
          <p:cNvPicPr>
            <a:picLocks noChangeAspect="1"/>
          </p:cNvPicPr>
          <p:nvPr/>
        </p:nvPicPr>
        <p:blipFill>
          <a:blip r:embed="rId5"/>
          <a:stretch>
            <a:fillRect/>
          </a:stretch>
        </p:blipFill>
        <p:spPr>
          <a:xfrm>
            <a:off x="11859039" y="5713964"/>
            <a:ext cx="4357067" cy="3551168"/>
          </a:xfrm>
          <a:prstGeom prst="rect">
            <a:avLst/>
          </a:prstGeom>
        </p:spPr>
      </p:pic>
    </p:spTree>
    <p:extLst>
      <p:ext uri="{BB962C8B-B14F-4D97-AF65-F5344CB8AC3E}">
        <p14:creationId xmlns:p14="http://schemas.microsoft.com/office/powerpoint/2010/main" val="1367013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563356" y="3876945"/>
            <a:ext cx="392597" cy="392597"/>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CA"/>
            </a:p>
          </p:txBody>
        </p:sp>
      </p:grpSp>
      <p:sp>
        <p:nvSpPr>
          <p:cNvPr id="4" name="TextBox 4"/>
          <p:cNvSpPr txBox="1"/>
          <p:nvPr/>
        </p:nvSpPr>
        <p:spPr>
          <a:xfrm>
            <a:off x="11328255" y="3661107"/>
            <a:ext cx="5131393" cy="788670"/>
          </a:xfrm>
          <a:prstGeom prst="rect">
            <a:avLst/>
          </a:prstGeom>
        </p:spPr>
        <p:txBody>
          <a:bodyPr lIns="0" tIns="0" rIns="0" bIns="0" rtlCol="0" anchor="t">
            <a:spAutoFit/>
          </a:bodyPr>
          <a:lstStyle/>
          <a:p>
            <a:pPr>
              <a:lnSpc>
                <a:spcPts val="3119"/>
              </a:lnSpc>
            </a:pPr>
            <a:r>
              <a:rPr lang="en-US" sz="2399">
                <a:solidFill>
                  <a:srgbClr val="000000"/>
                </a:solidFill>
                <a:latin typeface="Roboto"/>
              </a:rPr>
              <a:t>Converting </a:t>
            </a:r>
            <a:r>
              <a:rPr lang="en-US" sz="2399" err="1">
                <a:solidFill>
                  <a:srgbClr val="000000"/>
                </a:solidFill>
                <a:latin typeface="Roboto"/>
              </a:rPr>
              <a:t>Jupyter</a:t>
            </a:r>
            <a:r>
              <a:rPr lang="en-US" sz="2399">
                <a:solidFill>
                  <a:srgbClr val="000000"/>
                </a:solidFill>
                <a:latin typeface="Roboto"/>
              </a:rPr>
              <a:t> notebook code to standalone scripts</a:t>
            </a:r>
          </a:p>
        </p:txBody>
      </p:sp>
      <p:sp>
        <p:nvSpPr>
          <p:cNvPr id="5" name="Freeform 5"/>
          <p:cNvSpPr/>
          <p:nvPr/>
        </p:nvSpPr>
        <p:spPr>
          <a:xfrm>
            <a:off x="10565265" y="5063816"/>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6" name="Freeform 6"/>
          <p:cNvSpPr/>
          <p:nvPr/>
        </p:nvSpPr>
        <p:spPr>
          <a:xfrm>
            <a:off x="10565265" y="6259317"/>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7" name="Freeform 7"/>
          <p:cNvSpPr/>
          <p:nvPr/>
        </p:nvSpPr>
        <p:spPr>
          <a:xfrm>
            <a:off x="10565265" y="7428080"/>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9" name="Freeform 9"/>
          <p:cNvSpPr/>
          <p:nvPr/>
        </p:nvSpPr>
        <p:spPr>
          <a:xfrm>
            <a:off x="10563356" y="3876945"/>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10" name="TextBox 10"/>
          <p:cNvSpPr txBox="1"/>
          <p:nvPr/>
        </p:nvSpPr>
        <p:spPr>
          <a:xfrm>
            <a:off x="11328255" y="4889365"/>
            <a:ext cx="5929336" cy="771045"/>
          </a:xfrm>
          <a:prstGeom prst="rect">
            <a:avLst/>
          </a:prstGeom>
        </p:spPr>
        <p:txBody>
          <a:bodyPr wrap="square" lIns="0" tIns="0" rIns="0" bIns="0" rtlCol="0" anchor="t">
            <a:spAutoFit/>
          </a:bodyPr>
          <a:lstStyle/>
          <a:p>
            <a:pPr>
              <a:lnSpc>
                <a:spcPts val="3119"/>
              </a:lnSpc>
              <a:spcBef>
                <a:spcPct val="0"/>
              </a:spcBef>
            </a:pPr>
            <a:r>
              <a:rPr lang="en-US" sz="2350">
                <a:solidFill>
                  <a:srgbClr val="000000"/>
                </a:solidFill>
                <a:latin typeface="Roboto"/>
              </a:rPr>
              <a:t>Using Flask for website framework and </a:t>
            </a:r>
            <a:r>
              <a:rPr lang="en-US" sz="2350" err="1">
                <a:solidFill>
                  <a:srgbClr val="000000"/>
                </a:solidFill>
                <a:latin typeface="Roboto"/>
              </a:rPr>
              <a:t>FastAPI</a:t>
            </a:r>
            <a:r>
              <a:rPr lang="en-US" sz="2350">
                <a:solidFill>
                  <a:srgbClr val="000000"/>
                </a:solidFill>
                <a:latin typeface="Roboto"/>
              </a:rPr>
              <a:t> for API endpoints detection</a:t>
            </a:r>
          </a:p>
        </p:txBody>
      </p:sp>
      <p:sp>
        <p:nvSpPr>
          <p:cNvPr id="11" name="TextBox 11"/>
          <p:cNvSpPr txBox="1"/>
          <p:nvPr/>
        </p:nvSpPr>
        <p:spPr>
          <a:xfrm>
            <a:off x="11327429" y="6041277"/>
            <a:ext cx="5131393" cy="788670"/>
          </a:xfrm>
          <a:prstGeom prst="rect">
            <a:avLst/>
          </a:prstGeom>
        </p:spPr>
        <p:txBody>
          <a:bodyPr lIns="0" tIns="0" rIns="0" bIns="0" rtlCol="0" anchor="t">
            <a:spAutoFit/>
          </a:bodyPr>
          <a:lstStyle/>
          <a:p>
            <a:pPr marL="0" lvl="0" indent="0" algn="l">
              <a:lnSpc>
                <a:spcPts val="3119"/>
              </a:lnSpc>
              <a:spcBef>
                <a:spcPct val="0"/>
              </a:spcBef>
            </a:pPr>
            <a:r>
              <a:rPr lang="en-US" sz="2399">
                <a:solidFill>
                  <a:srgbClr val="000000"/>
                </a:solidFill>
                <a:latin typeface="Roboto"/>
              </a:rPr>
              <a:t>Benefits of containerization for reproducibility and scalability</a:t>
            </a:r>
          </a:p>
        </p:txBody>
      </p:sp>
      <p:sp>
        <p:nvSpPr>
          <p:cNvPr id="12" name="TextBox 12"/>
          <p:cNvSpPr txBox="1"/>
          <p:nvPr/>
        </p:nvSpPr>
        <p:spPr>
          <a:xfrm>
            <a:off x="11327429" y="7210040"/>
            <a:ext cx="5131393" cy="788670"/>
          </a:xfrm>
          <a:prstGeom prst="rect">
            <a:avLst/>
          </a:prstGeom>
        </p:spPr>
        <p:txBody>
          <a:bodyPr lIns="0" tIns="0" rIns="0" bIns="0" rtlCol="0" anchor="t">
            <a:spAutoFit/>
          </a:bodyPr>
          <a:lstStyle/>
          <a:p>
            <a:pPr marL="0" lvl="0" indent="0" algn="l">
              <a:lnSpc>
                <a:spcPts val="3119"/>
              </a:lnSpc>
              <a:spcBef>
                <a:spcPct val="0"/>
              </a:spcBef>
            </a:pPr>
            <a:r>
              <a:rPr lang="en-US" sz="2399">
                <a:solidFill>
                  <a:srgbClr val="000000"/>
                </a:solidFill>
                <a:latin typeface="Roboto"/>
              </a:rPr>
              <a:t>Deployment options on cloud platforms using DigitalOcean</a:t>
            </a:r>
          </a:p>
        </p:txBody>
      </p:sp>
      <p:sp>
        <p:nvSpPr>
          <p:cNvPr id="13" name="TextBox 13"/>
          <p:cNvSpPr txBox="1"/>
          <p:nvPr/>
        </p:nvSpPr>
        <p:spPr>
          <a:xfrm>
            <a:off x="11328255" y="8469630"/>
            <a:ext cx="5131393" cy="788670"/>
          </a:xfrm>
          <a:prstGeom prst="rect">
            <a:avLst/>
          </a:prstGeom>
        </p:spPr>
        <p:txBody>
          <a:bodyPr lIns="0" tIns="0" rIns="0" bIns="0" rtlCol="0" anchor="t">
            <a:spAutoFit/>
          </a:bodyPr>
          <a:lstStyle/>
          <a:p>
            <a:pPr>
              <a:lnSpc>
                <a:spcPts val="3119"/>
              </a:lnSpc>
              <a:spcBef>
                <a:spcPct val="0"/>
              </a:spcBef>
            </a:pPr>
            <a:r>
              <a:rPr lang="en-US" sz="2350">
                <a:solidFill>
                  <a:srgbClr val="000000"/>
                </a:solidFill>
                <a:latin typeface="Roboto"/>
              </a:rPr>
              <a:t>Brief mention of potential web application deployment strategies</a:t>
            </a:r>
          </a:p>
        </p:txBody>
      </p:sp>
      <p:sp>
        <p:nvSpPr>
          <p:cNvPr id="14" name="TextBox 14"/>
          <p:cNvSpPr txBox="1"/>
          <p:nvPr/>
        </p:nvSpPr>
        <p:spPr>
          <a:xfrm>
            <a:off x="10524979" y="495033"/>
            <a:ext cx="6737946" cy="2752725"/>
          </a:xfrm>
          <a:prstGeom prst="rect">
            <a:avLst/>
          </a:prstGeom>
        </p:spPr>
        <p:txBody>
          <a:bodyPr lIns="0" tIns="0" rIns="0" bIns="0" rtlCol="0" anchor="t">
            <a:spAutoFit/>
          </a:bodyPr>
          <a:lstStyle/>
          <a:p>
            <a:pPr algn="r">
              <a:lnSpc>
                <a:spcPts val="10800"/>
              </a:lnSpc>
            </a:pPr>
            <a:r>
              <a:rPr lang="en-US" sz="9000">
                <a:solidFill>
                  <a:srgbClr val="000000"/>
                </a:solidFill>
                <a:latin typeface="Nunito Sans Heavy"/>
              </a:rPr>
              <a:t>Model Deployment</a:t>
            </a:r>
          </a:p>
        </p:txBody>
      </p:sp>
      <p:sp>
        <p:nvSpPr>
          <p:cNvPr id="17" name="Freeform 17"/>
          <p:cNvSpPr/>
          <p:nvPr/>
        </p:nvSpPr>
        <p:spPr>
          <a:xfrm>
            <a:off x="0" y="0"/>
            <a:ext cx="3390750" cy="10287000"/>
          </a:xfrm>
          <a:custGeom>
            <a:avLst/>
            <a:gdLst/>
            <a:ahLst/>
            <a:cxnLst/>
            <a:rect l="l" t="t" r="r" b="b"/>
            <a:pathLst>
              <a:path w="3390750" h="10287000">
                <a:moveTo>
                  <a:pt x="0" y="0"/>
                </a:moveTo>
                <a:lnTo>
                  <a:pt x="3390750" y="0"/>
                </a:lnTo>
                <a:lnTo>
                  <a:pt x="3390750" y="10287000"/>
                </a:lnTo>
                <a:lnTo>
                  <a:pt x="0" y="10287000"/>
                </a:lnTo>
                <a:lnTo>
                  <a:pt x="0" y="0"/>
                </a:lnTo>
                <a:close/>
              </a:path>
            </a:pathLst>
          </a:custGeom>
          <a:blipFill>
            <a:blip r:embed="rId5"/>
            <a:stretch>
              <a:fillRect r="-355076"/>
            </a:stretch>
          </a:blipFill>
        </p:spPr>
        <p:txBody>
          <a:bodyPr/>
          <a:lstStyle/>
          <a:p>
            <a:endParaRPr lang="en-CA"/>
          </a:p>
        </p:txBody>
      </p:sp>
      <p:sp>
        <p:nvSpPr>
          <p:cNvPr id="18" name="TextBox 18"/>
          <p:cNvSpPr txBox="1"/>
          <p:nvPr/>
        </p:nvSpPr>
        <p:spPr>
          <a:xfrm>
            <a:off x="4293685" y="3855121"/>
            <a:ext cx="5898196" cy="398145"/>
          </a:xfrm>
          <a:prstGeom prst="rect">
            <a:avLst/>
          </a:prstGeom>
        </p:spPr>
        <p:txBody>
          <a:bodyPr lIns="0" tIns="0" rIns="0" bIns="0" rtlCol="0" anchor="t">
            <a:spAutoFit/>
          </a:bodyPr>
          <a:lstStyle/>
          <a:p>
            <a:pPr algn="r">
              <a:lnSpc>
                <a:spcPts val="3119"/>
              </a:lnSpc>
            </a:pPr>
            <a:r>
              <a:rPr lang="en-US" sz="2399">
                <a:solidFill>
                  <a:srgbClr val="000000"/>
                </a:solidFill>
                <a:latin typeface="Roboto"/>
              </a:rPr>
              <a:t>Transition from Notebook to Production:</a:t>
            </a:r>
          </a:p>
        </p:txBody>
      </p:sp>
      <p:sp>
        <p:nvSpPr>
          <p:cNvPr id="19" name="TextBox 19"/>
          <p:cNvSpPr txBox="1"/>
          <p:nvPr/>
        </p:nvSpPr>
        <p:spPr>
          <a:xfrm>
            <a:off x="5062397" y="5040327"/>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Script to Web Service:</a:t>
            </a:r>
          </a:p>
        </p:txBody>
      </p:sp>
      <p:sp>
        <p:nvSpPr>
          <p:cNvPr id="20" name="TextBox 20"/>
          <p:cNvSpPr txBox="1"/>
          <p:nvPr/>
        </p:nvSpPr>
        <p:spPr>
          <a:xfrm>
            <a:off x="5062397" y="6236539"/>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Containerization with Docker:</a:t>
            </a:r>
          </a:p>
        </p:txBody>
      </p:sp>
      <p:sp>
        <p:nvSpPr>
          <p:cNvPr id="21" name="TextBox 21"/>
          <p:cNvSpPr txBox="1"/>
          <p:nvPr/>
        </p:nvSpPr>
        <p:spPr>
          <a:xfrm>
            <a:off x="5060488" y="7405302"/>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Cloud Hosting:</a:t>
            </a:r>
          </a:p>
        </p:txBody>
      </p:sp>
      <p:sp>
        <p:nvSpPr>
          <p:cNvPr id="22" name="TextBox 22"/>
          <p:cNvSpPr txBox="1"/>
          <p:nvPr/>
        </p:nvSpPr>
        <p:spPr>
          <a:xfrm>
            <a:off x="5060488" y="8470799"/>
            <a:ext cx="5131393" cy="771045"/>
          </a:xfrm>
          <a:prstGeom prst="rect">
            <a:avLst/>
          </a:prstGeom>
        </p:spPr>
        <p:txBody>
          <a:bodyPr lIns="0" tIns="0" rIns="0" bIns="0" rtlCol="0" anchor="t">
            <a:spAutoFit/>
          </a:bodyPr>
          <a:lstStyle/>
          <a:p>
            <a:pPr algn="r">
              <a:lnSpc>
                <a:spcPts val="3119"/>
              </a:lnSpc>
              <a:spcBef>
                <a:spcPct val="0"/>
              </a:spcBef>
            </a:pPr>
            <a:r>
              <a:rPr lang="en-US" sz="2350">
                <a:solidFill>
                  <a:srgbClr val="000000"/>
                </a:solidFill>
                <a:latin typeface="Roboto"/>
              </a:rPr>
              <a:t>Consideration for Web Application Deployment:</a:t>
            </a:r>
          </a:p>
        </p:txBody>
      </p:sp>
      <p:sp>
        <p:nvSpPr>
          <p:cNvPr id="25" name="Freeform 7">
            <a:extLst>
              <a:ext uri="{FF2B5EF4-FFF2-40B4-BE49-F238E27FC236}">
                <a16:creationId xmlns:a16="http://schemas.microsoft.com/office/drawing/2014/main" id="{BDB5A1C0-B3D7-01B5-8E09-F8F8D17103AF}"/>
              </a:ext>
            </a:extLst>
          </p:cNvPr>
          <p:cNvSpPr/>
          <p:nvPr/>
        </p:nvSpPr>
        <p:spPr>
          <a:xfrm>
            <a:off x="10565264" y="8657344"/>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6"/>
                </a:ext>
              </a:extLst>
            </a:blip>
            <a:stretch>
              <a:fillRect/>
            </a:stretch>
          </a:blipFill>
        </p:spPr>
        <p:txBody>
          <a:bodyPr/>
          <a:lstStyle/>
          <a:p>
            <a:endParaRPr lang="en-CA"/>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grpSp>
        <p:nvGrpSpPr>
          <p:cNvPr id="2" name="Group 2"/>
          <p:cNvGrpSpPr/>
          <p:nvPr/>
        </p:nvGrpSpPr>
        <p:grpSpPr>
          <a:xfrm>
            <a:off x="994312" y="805647"/>
            <a:ext cx="1766103" cy="1766103"/>
            <a:chOff x="0" y="0"/>
            <a:chExt cx="2354804" cy="2354804"/>
          </a:xfrm>
        </p:grpSpPr>
        <p:grpSp>
          <p:nvGrpSpPr>
            <p:cNvPr id="3" name="Group 3"/>
            <p:cNvGrpSpPr/>
            <p:nvPr/>
          </p:nvGrpSpPr>
          <p:grpSpPr>
            <a:xfrm>
              <a:off x="0" y="0"/>
              <a:ext cx="2354804" cy="235480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5" name="TextBox 5"/>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1</a:t>
              </a:r>
            </a:p>
          </p:txBody>
        </p:sp>
      </p:grpSp>
      <p:grpSp>
        <p:nvGrpSpPr>
          <p:cNvPr id="6" name="Group 6"/>
          <p:cNvGrpSpPr/>
          <p:nvPr/>
        </p:nvGrpSpPr>
        <p:grpSpPr>
          <a:xfrm>
            <a:off x="994312" y="3034497"/>
            <a:ext cx="1766103" cy="1766103"/>
            <a:chOff x="0" y="0"/>
            <a:chExt cx="2354804" cy="2354804"/>
          </a:xfrm>
        </p:grpSpPr>
        <p:grpSp>
          <p:nvGrpSpPr>
            <p:cNvPr id="7" name="Group 7"/>
            <p:cNvGrpSpPr/>
            <p:nvPr/>
          </p:nvGrpSpPr>
          <p:grpSpPr>
            <a:xfrm>
              <a:off x="0" y="0"/>
              <a:ext cx="2354804" cy="2354804"/>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9" name="TextBox 9"/>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2</a:t>
              </a:r>
            </a:p>
          </p:txBody>
        </p:sp>
      </p:grpSp>
      <p:grpSp>
        <p:nvGrpSpPr>
          <p:cNvPr id="10" name="Group 10"/>
          <p:cNvGrpSpPr/>
          <p:nvPr/>
        </p:nvGrpSpPr>
        <p:grpSpPr>
          <a:xfrm>
            <a:off x="994312" y="5263347"/>
            <a:ext cx="1766103" cy="1766103"/>
            <a:chOff x="0" y="0"/>
            <a:chExt cx="2354804" cy="2354804"/>
          </a:xfrm>
        </p:grpSpPr>
        <p:grpSp>
          <p:nvGrpSpPr>
            <p:cNvPr id="11" name="Group 11"/>
            <p:cNvGrpSpPr/>
            <p:nvPr/>
          </p:nvGrpSpPr>
          <p:grpSpPr>
            <a:xfrm>
              <a:off x="0" y="0"/>
              <a:ext cx="2354804" cy="2354804"/>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13" name="TextBox 13"/>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3</a:t>
              </a:r>
            </a:p>
          </p:txBody>
        </p:sp>
      </p:grpSp>
      <p:sp>
        <p:nvSpPr>
          <p:cNvPr id="14" name="TextBox 14"/>
          <p:cNvSpPr txBox="1"/>
          <p:nvPr/>
        </p:nvSpPr>
        <p:spPr>
          <a:xfrm>
            <a:off x="3497397" y="1451068"/>
            <a:ext cx="6580506" cy="969817"/>
          </a:xfrm>
          <a:prstGeom prst="rect">
            <a:avLst/>
          </a:prstGeom>
        </p:spPr>
        <p:txBody>
          <a:bodyPr lIns="0" tIns="0" rIns="0" bIns="0" rtlCol="0" anchor="t">
            <a:spAutoFit/>
          </a:bodyPr>
          <a:lstStyle/>
          <a:p>
            <a:pPr>
              <a:lnSpc>
                <a:spcPts val="3899"/>
              </a:lnSpc>
            </a:pPr>
            <a:r>
              <a:rPr lang="en-US" sz="2950">
                <a:solidFill>
                  <a:srgbClr val="FFFFFF"/>
                </a:solidFill>
                <a:latin typeface="Roboto"/>
              </a:rPr>
              <a:t>Dataset label (Recipe format, limited labeled data)</a:t>
            </a:r>
            <a:endParaRPr lang="en-US" sz="2999">
              <a:solidFill>
                <a:srgbClr val="FFFFFF"/>
              </a:solidFill>
              <a:latin typeface="Roboto"/>
              <a:hlinkClick r:id="rId3" tooltip="https://docs.google.com/spreadsheets/d/1DUF2isFWsqVSYhbaACYtbgcLi_YjDqpE3GLQIVgkKQg/edit#gid=69851113"/>
            </a:endParaRPr>
          </a:p>
        </p:txBody>
      </p:sp>
      <p:sp>
        <p:nvSpPr>
          <p:cNvPr id="15" name="TextBox 15"/>
          <p:cNvSpPr txBox="1"/>
          <p:nvPr/>
        </p:nvSpPr>
        <p:spPr>
          <a:xfrm>
            <a:off x="3497397" y="3681906"/>
            <a:ext cx="6580506" cy="471283"/>
          </a:xfrm>
          <a:prstGeom prst="rect">
            <a:avLst/>
          </a:prstGeom>
        </p:spPr>
        <p:txBody>
          <a:bodyPr lIns="0" tIns="0" rIns="0" bIns="0" rtlCol="0" anchor="t">
            <a:spAutoFit/>
          </a:bodyPr>
          <a:lstStyle/>
          <a:p>
            <a:pPr>
              <a:lnSpc>
                <a:spcPts val="3899"/>
              </a:lnSpc>
            </a:pPr>
            <a:r>
              <a:rPr lang="en-US" sz="2950">
                <a:solidFill>
                  <a:srgbClr val="FFFFFF"/>
                </a:solidFill>
                <a:latin typeface="Roboto"/>
              </a:rPr>
              <a:t>Image format (From Mobile Phone)</a:t>
            </a:r>
            <a:endParaRPr lang="en-US" sz="2950">
              <a:solidFill>
                <a:srgbClr val="FFFFFF"/>
              </a:solidFill>
              <a:latin typeface="Roboto"/>
              <a:hlinkClick r:id="rId3" tooltip="https://docs.google.com/spreadsheets/d/1DUF2isFWsqVSYhbaACYtbgcLi_YjDqpE3GLQIVgkKQg/edit#gid=69851113"/>
            </a:endParaRPr>
          </a:p>
        </p:txBody>
      </p:sp>
      <p:sp>
        <p:nvSpPr>
          <p:cNvPr id="16" name="TextBox 16"/>
          <p:cNvSpPr txBox="1"/>
          <p:nvPr/>
        </p:nvSpPr>
        <p:spPr>
          <a:xfrm>
            <a:off x="3497397" y="5651964"/>
            <a:ext cx="6580506" cy="969817"/>
          </a:xfrm>
          <a:prstGeom prst="rect">
            <a:avLst/>
          </a:prstGeom>
        </p:spPr>
        <p:txBody>
          <a:bodyPr lIns="0" tIns="0" rIns="0" bIns="0" rtlCol="0" anchor="t">
            <a:spAutoFit/>
          </a:bodyPr>
          <a:lstStyle/>
          <a:p>
            <a:pPr>
              <a:lnSpc>
                <a:spcPts val="3899"/>
              </a:lnSpc>
            </a:pPr>
            <a:r>
              <a:rPr lang="en-US" sz="2950">
                <a:solidFill>
                  <a:srgbClr val="FFFFFF"/>
                </a:solidFill>
                <a:latin typeface="Roboto"/>
              </a:rPr>
              <a:t>Machines limitations (</a:t>
            </a:r>
            <a:r>
              <a:rPr lang="en-US" sz="2950">
                <a:solidFill>
                  <a:srgbClr val="FFFFFF"/>
                </a:solidFill>
                <a:latin typeface="Roboto"/>
                <a:ea typeface="Roboto"/>
                <a:cs typeface="Roboto"/>
              </a:rPr>
              <a:t>resources such as CPU, memory, and disk space</a:t>
            </a:r>
            <a:r>
              <a:rPr lang="en-US" sz="2950">
                <a:solidFill>
                  <a:srgbClr val="FFFFFF"/>
                </a:solidFill>
                <a:latin typeface="Roboto"/>
              </a:rPr>
              <a:t>)</a:t>
            </a:r>
            <a:endParaRPr lang="en-US" sz="2999">
              <a:solidFill>
                <a:srgbClr val="FFFFFF"/>
              </a:solidFill>
              <a:latin typeface="Roboto"/>
              <a:hlinkClick r:id="rId3" tooltip="https://docs.google.com/spreadsheets/d/1DUF2isFWsqVSYhbaACYtbgcLi_YjDqpE3GLQIVgkKQg/edit#gid=69851113"/>
            </a:endParaRPr>
          </a:p>
        </p:txBody>
      </p:sp>
      <p:sp>
        <p:nvSpPr>
          <p:cNvPr id="17" name="AutoShape 17"/>
          <p:cNvSpPr/>
          <p:nvPr/>
        </p:nvSpPr>
        <p:spPr>
          <a:xfrm>
            <a:off x="0" y="7457087"/>
            <a:ext cx="18288000" cy="2829913"/>
          </a:xfrm>
          <a:prstGeom prst="rect">
            <a:avLst/>
          </a:prstGeom>
          <a:solidFill>
            <a:srgbClr val="EEEEEE"/>
          </a:solidFill>
        </p:spPr>
        <p:txBody>
          <a:bodyPr/>
          <a:lstStyle/>
          <a:p>
            <a:endParaRPr lang="en-CA"/>
          </a:p>
        </p:txBody>
      </p:sp>
      <p:sp>
        <p:nvSpPr>
          <p:cNvPr id="18" name="TextBox 18"/>
          <p:cNvSpPr txBox="1"/>
          <p:nvPr/>
        </p:nvSpPr>
        <p:spPr>
          <a:xfrm>
            <a:off x="8553099" y="7661932"/>
            <a:ext cx="8971159" cy="2247900"/>
          </a:xfrm>
          <a:prstGeom prst="rect">
            <a:avLst/>
          </a:prstGeom>
        </p:spPr>
        <p:txBody>
          <a:bodyPr lIns="0" tIns="0" rIns="0" bIns="0" rtlCol="0" anchor="t">
            <a:spAutoFit/>
          </a:bodyPr>
          <a:lstStyle/>
          <a:p>
            <a:pPr algn="r">
              <a:lnSpc>
                <a:spcPts val="8880"/>
              </a:lnSpc>
            </a:pPr>
            <a:r>
              <a:rPr lang="en-US" sz="7400">
                <a:solidFill>
                  <a:srgbClr val="000000"/>
                </a:solidFill>
                <a:latin typeface="Nunito Sans Heavy"/>
              </a:rPr>
              <a:t>Challenges  &amp; </a:t>
            </a:r>
          </a:p>
          <a:p>
            <a:pPr algn="r">
              <a:lnSpc>
                <a:spcPts val="8880"/>
              </a:lnSpc>
            </a:pPr>
            <a:r>
              <a:rPr lang="en-US" sz="7400">
                <a:solidFill>
                  <a:srgbClr val="000000"/>
                </a:solidFill>
                <a:latin typeface="Nunito Sans Heavy"/>
              </a:rPr>
              <a:t>Issues Encountered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234725" y="1371090"/>
            <a:ext cx="3468006" cy="7047856"/>
            <a:chOff x="0" y="0"/>
            <a:chExt cx="5001260" cy="10163810"/>
          </a:xfrm>
        </p:grpSpPr>
        <p:sp>
          <p:nvSpPr>
            <p:cNvPr id="3" name="Freeform 3"/>
            <p:cNvSpPr/>
            <p:nvPr/>
          </p:nvSpPr>
          <p:spPr>
            <a:xfrm>
              <a:off x="0" y="0"/>
              <a:ext cx="5000993" cy="10163632"/>
            </a:xfrm>
            <a:custGeom>
              <a:avLst/>
              <a:gdLst/>
              <a:ahLst/>
              <a:cxnLst/>
              <a:rect l="l" t="t" r="r" b="b"/>
              <a:pathLst>
                <a:path w="5000993" h="10163632">
                  <a:moveTo>
                    <a:pt x="0" y="0"/>
                  </a:moveTo>
                  <a:lnTo>
                    <a:pt x="5000993" y="0"/>
                  </a:lnTo>
                  <a:lnTo>
                    <a:pt x="5000993" y="10163632"/>
                  </a:lnTo>
                  <a:lnTo>
                    <a:pt x="0" y="10163632"/>
                  </a:lnTo>
                  <a:close/>
                </a:path>
              </a:pathLst>
            </a:custGeom>
            <a:blipFill>
              <a:blip r:embed="rId2"/>
              <a:stretch>
                <a:fillRect l="-45" r="-45"/>
              </a:stretch>
            </a:blipFill>
          </p:spPr>
          <p:txBody>
            <a:bodyPr/>
            <a:lstStyle/>
            <a:p>
              <a:endParaRPr lang="en-CA"/>
            </a:p>
          </p:txBody>
        </p:sp>
        <p:sp>
          <p:nvSpPr>
            <p:cNvPr id="4" name="Freeform 4"/>
            <p:cNvSpPr/>
            <p:nvPr/>
          </p:nvSpPr>
          <p:spPr>
            <a:xfrm>
              <a:off x="338760" y="288798"/>
              <a:ext cx="4330776" cy="9398000"/>
            </a:xfrm>
            <a:custGeom>
              <a:avLst/>
              <a:gdLst/>
              <a:ahLst/>
              <a:cxnLst/>
              <a:rect l="l" t="t" r="r" b="b"/>
              <a:pathLst>
                <a:path w="4330776" h="9398000">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94669" r="-94669"/>
              </a:stretch>
            </a:blipFill>
          </p:spPr>
          <p:txBody>
            <a:bodyPr/>
            <a:lstStyle/>
            <a:p>
              <a:endParaRPr lang="en-CA"/>
            </a:p>
          </p:txBody>
        </p:sp>
      </p:grpSp>
      <p:sp>
        <p:nvSpPr>
          <p:cNvPr id="5" name="Freeform 5"/>
          <p:cNvSpPr/>
          <p:nvPr/>
        </p:nvSpPr>
        <p:spPr>
          <a:xfrm>
            <a:off x="4585269" y="3499461"/>
            <a:ext cx="3340801" cy="3340801"/>
          </a:xfrm>
          <a:custGeom>
            <a:avLst/>
            <a:gdLst/>
            <a:ahLst/>
            <a:cxnLst/>
            <a:rect l="l" t="t" r="r" b="b"/>
            <a:pathLst>
              <a:path w="3340801" h="3340801">
                <a:moveTo>
                  <a:pt x="0" y="0"/>
                </a:moveTo>
                <a:lnTo>
                  <a:pt x="3340801" y="0"/>
                </a:lnTo>
                <a:lnTo>
                  <a:pt x="3340801" y="3340802"/>
                </a:lnTo>
                <a:lnTo>
                  <a:pt x="0" y="3340802"/>
                </a:lnTo>
                <a:lnTo>
                  <a:pt x="0" y="0"/>
                </a:lnTo>
                <a:close/>
              </a:path>
            </a:pathLst>
          </a:custGeom>
          <a:blipFill>
            <a:blip r:embed="rId4"/>
            <a:stretch>
              <a:fillRect/>
            </a:stretch>
          </a:blipFill>
        </p:spPr>
        <p:txBody>
          <a:bodyPr/>
          <a:lstStyle/>
          <a:p>
            <a:endParaRPr lang="en-CA"/>
          </a:p>
        </p:txBody>
      </p:sp>
      <p:sp>
        <p:nvSpPr>
          <p:cNvPr id="6" name="TextBox 6"/>
          <p:cNvSpPr txBox="1"/>
          <p:nvPr/>
        </p:nvSpPr>
        <p:spPr>
          <a:xfrm>
            <a:off x="1746228" y="8972550"/>
            <a:ext cx="14795544" cy="552450"/>
          </a:xfrm>
          <a:prstGeom prst="rect">
            <a:avLst/>
          </a:prstGeom>
        </p:spPr>
        <p:txBody>
          <a:bodyPr lIns="0" tIns="0" rIns="0" bIns="0" rtlCol="0" anchor="t">
            <a:spAutoFit/>
          </a:bodyPr>
          <a:lstStyle/>
          <a:p>
            <a:pPr algn="ctr">
              <a:lnSpc>
                <a:spcPts val="4200"/>
              </a:lnSpc>
            </a:pPr>
            <a:r>
              <a:rPr lang="en-US" sz="3500">
                <a:solidFill>
                  <a:srgbClr val="000000"/>
                </a:solidFill>
                <a:latin typeface="Roboto"/>
              </a:rPr>
              <a:t>uploading ingredient images and receiving recipe suggestions</a:t>
            </a:r>
          </a:p>
        </p:txBody>
      </p:sp>
      <p:sp>
        <p:nvSpPr>
          <p:cNvPr id="7" name="TextBox 7"/>
          <p:cNvSpPr txBox="1"/>
          <p:nvPr/>
        </p:nvSpPr>
        <p:spPr>
          <a:xfrm>
            <a:off x="1028700" y="1019175"/>
            <a:ext cx="3678091" cy="13811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Demo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143500"/>
            <a:ext cx="18288000" cy="5143500"/>
          </a:xfrm>
          <a:prstGeom prst="rect">
            <a:avLst/>
          </a:prstGeom>
          <a:solidFill>
            <a:srgbClr val="FFD16A"/>
          </a:solidFill>
        </p:spPr>
        <p:txBody>
          <a:bodyPr/>
          <a:lstStyle/>
          <a:p>
            <a:endParaRPr lang="en-CA"/>
          </a:p>
        </p:txBody>
      </p:sp>
      <p:sp>
        <p:nvSpPr>
          <p:cNvPr id="3" name="TextBox 3"/>
          <p:cNvSpPr txBox="1"/>
          <p:nvPr/>
        </p:nvSpPr>
        <p:spPr>
          <a:xfrm>
            <a:off x="1028700" y="1019175"/>
            <a:ext cx="7196018" cy="27527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Problem</a:t>
            </a:r>
          </a:p>
          <a:p>
            <a:pPr>
              <a:lnSpc>
                <a:spcPts val="10800"/>
              </a:lnSpc>
            </a:pPr>
            <a:r>
              <a:rPr lang="en-US" sz="9000">
                <a:solidFill>
                  <a:srgbClr val="000000"/>
                </a:solidFill>
                <a:latin typeface="Nunito Sans Heavy"/>
              </a:rPr>
              <a:t>Statement</a:t>
            </a:r>
          </a:p>
        </p:txBody>
      </p:sp>
      <p:sp>
        <p:nvSpPr>
          <p:cNvPr id="4" name="TextBox 4"/>
          <p:cNvSpPr txBox="1"/>
          <p:nvPr/>
        </p:nvSpPr>
        <p:spPr>
          <a:xfrm>
            <a:off x="1649417" y="5875513"/>
            <a:ext cx="14989167" cy="3667125"/>
          </a:xfrm>
          <a:prstGeom prst="rect">
            <a:avLst/>
          </a:prstGeom>
        </p:spPr>
        <p:txBody>
          <a:bodyPr lIns="0" tIns="0" rIns="0" bIns="0" rtlCol="0" anchor="t">
            <a:spAutoFit/>
          </a:bodyPr>
          <a:lstStyle/>
          <a:p>
            <a:pPr algn="ctr">
              <a:lnSpc>
                <a:spcPts val="5849"/>
              </a:lnSpc>
            </a:pPr>
            <a:r>
              <a:rPr lang="en-US" sz="4499">
                <a:solidFill>
                  <a:srgbClr val="000000"/>
                </a:solidFill>
                <a:latin typeface="Roboto"/>
              </a:rPr>
              <a:t>"Many customers struggle with meal planning while shopping, leading to frustration and inefficiency. The client seeks to address this challenge by offering a solution that simplifies meal planning and enhances the overall shopping experience."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sp>
        <p:nvSpPr>
          <p:cNvPr id="2" name="AutoShape 2"/>
          <p:cNvSpPr/>
          <p:nvPr/>
        </p:nvSpPr>
        <p:spPr>
          <a:xfrm>
            <a:off x="5168900" y="6515100"/>
            <a:ext cx="13119100" cy="3802520"/>
          </a:xfrm>
          <a:prstGeom prst="rect">
            <a:avLst/>
          </a:prstGeom>
          <a:solidFill>
            <a:srgbClr val="699C7D"/>
          </a:solidFill>
        </p:spPr>
        <p:txBody>
          <a:bodyPr/>
          <a:lstStyle/>
          <a:p>
            <a:endParaRPr lang="en-CA"/>
          </a:p>
        </p:txBody>
      </p:sp>
      <p:sp>
        <p:nvSpPr>
          <p:cNvPr id="3" name="AutoShape 3"/>
          <p:cNvSpPr/>
          <p:nvPr/>
        </p:nvSpPr>
        <p:spPr>
          <a:xfrm>
            <a:off x="0" y="-1"/>
            <a:ext cx="5168900" cy="10317621"/>
          </a:xfrm>
          <a:prstGeom prst="rect">
            <a:avLst/>
          </a:prstGeom>
          <a:solidFill>
            <a:srgbClr val="FFFFFF"/>
          </a:solidFill>
        </p:spPr>
        <p:txBody>
          <a:bodyPr/>
          <a:lstStyle/>
          <a:p>
            <a:endParaRPr lang="en-CA"/>
          </a:p>
        </p:txBody>
      </p:sp>
      <p:grpSp>
        <p:nvGrpSpPr>
          <p:cNvPr id="4" name="Group 4"/>
          <p:cNvGrpSpPr/>
          <p:nvPr/>
        </p:nvGrpSpPr>
        <p:grpSpPr>
          <a:xfrm>
            <a:off x="-2381976" y="2040183"/>
            <a:ext cx="10218657" cy="6789480"/>
            <a:chOff x="0" y="0"/>
            <a:chExt cx="13624876" cy="9052640"/>
          </a:xfrm>
        </p:grpSpPr>
        <p:sp>
          <p:nvSpPr>
            <p:cNvPr id="5" name="Freeform 5"/>
            <p:cNvSpPr/>
            <p:nvPr/>
          </p:nvSpPr>
          <p:spPr>
            <a:xfrm>
              <a:off x="2418424" y="7317005"/>
              <a:ext cx="8788027" cy="1735635"/>
            </a:xfrm>
            <a:custGeom>
              <a:avLst/>
              <a:gdLst/>
              <a:ahLst/>
              <a:cxnLst/>
              <a:rect l="l" t="t" r="r" b="b"/>
              <a:pathLst>
                <a:path w="8788027" h="1735635">
                  <a:moveTo>
                    <a:pt x="0" y="0"/>
                  </a:moveTo>
                  <a:lnTo>
                    <a:pt x="8788028" y="0"/>
                  </a:lnTo>
                  <a:lnTo>
                    <a:pt x="8788028" y="1735635"/>
                  </a:lnTo>
                  <a:lnTo>
                    <a:pt x="0" y="1735635"/>
                  </a:lnTo>
                  <a:lnTo>
                    <a:pt x="0" y="0"/>
                  </a:lnTo>
                  <a:close/>
                </a:path>
              </a:pathLst>
            </a:custGeom>
            <a:blipFill>
              <a:blip r:embed="rId2">
                <a:alphaModFix amt="39000"/>
              </a:blip>
              <a:stretch>
                <a:fillRect/>
              </a:stretch>
            </a:blipFill>
          </p:spPr>
          <p:txBody>
            <a:bodyPr/>
            <a:lstStyle/>
            <a:p>
              <a:endParaRPr lang="en-CA"/>
            </a:p>
          </p:txBody>
        </p:sp>
        <p:grpSp>
          <p:nvGrpSpPr>
            <p:cNvPr id="6" name="Group 6"/>
            <p:cNvGrpSpPr>
              <a:grpSpLocks noChangeAspect="1"/>
            </p:cNvGrpSpPr>
            <p:nvPr/>
          </p:nvGrpSpPr>
          <p:grpSpPr>
            <a:xfrm>
              <a:off x="0" y="0"/>
              <a:ext cx="13624876" cy="7815064"/>
              <a:chOff x="0" y="0"/>
              <a:chExt cx="7981950" cy="4578350"/>
            </a:xfrm>
          </p:grpSpPr>
          <p:sp>
            <p:nvSpPr>
              <p:cNvPr id="7" name="Freeform 7"/>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txBody>
              <a:bodyPr/>
              <a:lstStyle/>
              <a:p>
                <a:endParaRPr lang="en-CA"/>
              </a:p>
            </p:txBody>
          </p:sp>
          <p:sp>
            <p:nvSpPr>
              <p:cNvPr id="8" name="Freeform 8"/>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txBody>
              <a:bodyPr/>
              <a:lstStyle/>
              <a:p>
                <a:endParaRPr lang="en-CA"/>
              </a:p>
            </p:txBody>
          </p:sp>
          <p:sp>
            <p:nvSpPr>
              <p:cNvPr id="9" name="Freeform 9"/>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txBody>
              <a:bodyPr/>
              <a:lstStyle/>
              <a:p>
                <a:endParaRPr lang="en-CA"/>
              </a:p>
            </p:txBody>
          </p:sp>
          <p:sp>
            <p:nvSpPr>
              <p:cNvPr id="10" name="Freeform 10"/>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txBody>
              <a:bodyPr/>
              <a:lstStyle/>
              <a:p>
                <a:endParaRPr lang="en-CA"/>
              </a:p>
            </p:txBody>
          </p:sp>
          <p:sp>
            <p:nvSpPr>
              <p:cNvPr id="11" name="Freeform 11"/>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2879" b="-2879"/>
                </a:stretch>
              </a:blipFill>
            </p:spPr>
            <p:txBody>
              <a:bodyPr/>
              <a:lstStyle/>
              <a:p>
                <a:endParaRPr lang="en-CA"/>
              </a:p>
            </p:txBody>
          </p:sp>
        </p:grpSp>
      </p:grpSp>
      <p:sp>
        <p:nvSpPr>
          <p:cNvPr id="12" name="Freeform 12"/>
          <p:cNvSpPr/>
          <p:nvPr/>
        </p:nvSpPr>
        <p:spPr>
          <a:xfrm>
            <a:off x="9144000" y="1320123"/>
            <a:ext cx="5615732" cy="4114800"/>
          </a:xfrm>
          <a:custGeom>
            <a:avLst/>
            <a:gdLst/>
            <a:ahLst/>
            <a:cxnLst/>
            <a:rect l="l" t="t" r="r" b="b"/>
            <a:pathLst>
              <a:path w="5615732" h="4114800">
                <a:moveTo>
                  <a:pt x="0" y="0"/>
                </a:moveTo>
                <a:lnTo>
                  <a:pt x="5615732" y="0"/>
                </a:lnTo>
                <a:lnTo>
                  <a:pt x="561573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3" name="TextBox 13"/>
          <p:cNvSpPr txBox="1"/>
          <p:nvPr/>
        </p:nvSpPr>
        <p:spPr>
          <a:xfrm>
            <a:off x="8664213" y="7929432"/>
            <a:ext cx="8153177" cy="857250"/>
          </a:xfrm>
          <a:prstGeom prst="rect">
            <a:avLst/>
          </a:prstGeom>
        </p:spPr>
        <p:txBody>
          <a:bodyPr lIns="0" tIns="0" rIns="0" bIns="0" rtlCol="0" anchor="t">
            <a:spAutoFit/>
          </a:bodyPr>
          <a:lstStyle/>
          <a:p>
            <a:pPr algn="r">
              <a:lnSpc>
                <a:spcPts val="6720"/>
              </a:lnSpc>
            </a:pPr>
            <a:r>
              <a:rPr lang="en-US" sz="5600">
                <a:solidFill>
                  <a:srgbClr val="000000"/>
                </a:solidFill>
                <a:latin typeface="Nunito Sans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852099"/>
            <a:ext cx="15580032" cy="13811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Why this problem matters..</a:t>
            </a:r>
          </a:p>
        </p:txBody>
      </p:sp>
      <p:grpSp>
        <p:nvGrpSpPr>
          <p:cNvPr id="3" name="Group 3"/>
          <p:cNvGrpSpPr/>
          <p:nvPr/>
        </p:nvGrpSpPr>
        <p:grpSpPr>
          <a:xfrm>
            <a:off x="2198332" y="3854609"/>
            <a:ext cx="2104978" cy="2104978"/>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grpSp>
        <p:nvGrpSpPr>
          <p:cNvPr id="5" name="Group 5"/>
          <p:cNvGrpSpPr/>
          <p:nvPr/>
        </p:nvGrpSpPr>
        <p:grpSpPr>
          <a:xfrm>
            <a:off x="14067119" y="3854609"/>
            <a:ext cx="2104978" cy="2104978"/>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grpSp>
        <p:nvGrpSpPr>
          <p:cNvPr id="7" name="Group 7"/>
          <p:cNvGrpSpPr/>
          <p:nvPr/>
        </p:nvGrpSpPr>
        <p:grpSpPr>
          <a:xfrm>
            <a:off x="8133091" y="3854609"/>
            <a:ext cx="2104978" cy="2104978"/>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sp>
        <p:nvSpPr>
          <p:cNvPr id="9" name="Freeform 9"/>
          <p:cNvSpPr/>
          <p:nvPr/>
        </p:nvSpPr>
        <p:spPr>
          <a:xfrm>
            <a:off x="8727212" y="4391793"/>
            <a:ext cx="916737" cy="965911"/>
          </a:xfrm>
          <a:custGeom>
            <a:avLst/>
            <a:gdLst/>
            <a:ahLst/>
            <a:cxnLst/>
            <a:rect l="l" t="t" r="r" b="b"/>
            <a:pathLst>
              <a:path w="916737" h="965911">
                <a:moveTo>
                  <a:pt x="0" y="0"/>
                </a:moveTo>
                <a:lnTo>
                  <a:pt x="916737" y="0"/>
                </a:lnTo>
                <a:lnTo>
                  <a:pt x="916737" y="965911"/>
                </a:lnTo>
                <a:lnTo>
                  <a:pt x="0" y="9659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sp>
        <p:nvSpPr>
          <p:cNvPr id="10" name="Freeform 10"/>
          <p:cNvSpPr/>
          <p:nvPr/>
        </p:nvSpPr>
        <p:spPr>
          <a:xfrm>
            <a:off x="2695959" y="4303298"/>
            <a:ext cx="1109723" cy="1207599"/>
          </a:xfrm>
          <a:custGeom>
            <a:avLst/>
            <a:gdLst/>
            <a:ahLst/>
            <a:cxnLst/>
            <a:rect l="l" t="t" r="r" b="b"/>
            <a:pathLst>
              <a:path w="1109723" h="1207599">
                <a:moveTo>
                  <a:pt x="0" y="0"/>
                </a:moveTo>
                <a:lnTo>
                  <a:pt x="1109723" y="0"/>
                </a:lnTo>
                <a:lnTo>
                  <a:pt x="1109723" y="1207600"/>
                </a:lnTo>
                <a:lnTo>
                  <a:pt x="0" y="1207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1" name="Freeform 11"/>
          <p:cNvSpPr/>
          <p:nvPr/>
        </p:nvSpPr>
        <p:spPr>
          <a:xfrm>
            <a:off x="14428115" y="4273540"/>
            <a:ext cx="1382987" cy="1267115"/>
          </a:xfrm>
          <a:custGeom>
            <a:avLst/>
            <a:gdLst/>
            <a:ahLst/>
            <a:cxnLst/>
            <a:rect l="l" t="t" r="r" b="b"/>
            <a:pathLst>
              <a:path w="1382987" h="1267115">
                <a:moveTo>
                  <a:pt x="0" y="0"/>
                </a:moveTo>
                <a:lnTo>
                  <a:pt x="1382987" y="0"/>
                </a:lnTo>
                <a:lnTo>
                  <a:pt x="1382987" y="1267116"/>
                </a:lnTo>
                <a:lnTo>
                  <a:pt x="0" y="126711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12" name="TextBox 12"/>
          <p:cNvSpPr txBox="1"/>
          <p:nvPr/>
        </p:nvSpPr>
        <p:spPr>
          <a:xfrm>
            <a:off x="889144" y="6500462"/>
            <a:ext cx="4723353"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Efficient meal planning enhances enjoyment of the shopping experience.</a:t>
            </a:r>
          </a:p>
        </p:txBody>
      </p:sp>
      <p:sp>
        <p:nvSpPr>
          <p:cNvPr id="13" name="TextBox 13"/>
          <p:cNvSpPr txBox="1"/>
          <p:nvPr/>
        </p:nvSpPr>
        <p:spPr>
          <a:xfrm>
            <a:off x="12840361" y="6500462"/>
            <a:ext cx="4558495"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Improved enjoyment leads to repeat business and positive word-of-mouth.</a:t>
            </a:r>
          </a:p>
        </p:txBody>
      </p:sp>
      <p:sp>
        <p:nvSpPr>
          <p:cNvPr id="14" name="TextBox 14"/>
          <p:cNvSpPr txBox="1"/>
          <p:nvPr/>
        </p:nvSpPr>
        <p:spPr>
          <a:xfrm>
            <a:off x="6458769" y="6500462"/>
            <a:ext cx="5453623"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Streamlined processes increase customer satisfaction, and loyalty.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7209064" y="0"/>
            <a:ext cx="11107511" cy="10287000"/>
          </a:xfrm>
          <a:prstGeom prst="rect">
            <a:avLst/>
          </a:prstGeom>
          <a:solidFill>
            <a:srgbClr val="FFFFFF"/>
          </a:solidFill>
        </p:spPr>
        <p:txBody>
          <a:bodyPr/>
          <a:lstStyle/>
          <a:p>
            <a:endParaRPr lang="en-CA"/>
          </a:p>
        </p:txBody>
      </p:sp>
      <p:sp>
        <p:nvSpPr>
          <p:cNvPr id="3" name="TextBox 3"/>
          <p:cNvSpPr txBox="1"/>
          <p:nvPr/>
        </p:nvSpPr>
        <p:spPr>
          <a:xfrm>
            <a:off x="1028700" y="1028700"/>
            <a:ext cx="5584072" cy="2114550"/>
          </a:xfrm>
          <a:prstGeom prst="rect">
            <a:avLst/>
          </a:prstGeom>
        </p:spPr>
        <p:txBody>
          <a:bodyPr lIns="0" tIns="0" rIns="0" bIns="0" rtlCol="0" anchor="t">
            <a:spAutoFit/>
          </a:bodyPr>
          <a:lstStyle/>
          <a:p>
            <a:pPr>
              <a:lnSpc>
                <a:spcPts val="8399"/>
              </a:lnSpc>
            </a:pPr>
            <a:r>
              <a:rPr lang="en-US" sz="6999">
                <a:solidFill>
                  <a:srgbClr val="FFFFFF"/>
                </a:solidFill>
                <a:latin typeface="Nunito Sans Heavy"/>
              </a:rPr>
              <a:t>Project</a:t>
            </a:r>
          </a:p>
          <a:p>
            <a:pPr>
              <a:lnSpc>
                <a:spcPts val="8399"/>
              </a:lnSpc>
            </a:pPr>
            <a:r>
              <a:rPr lang="en-US" sz="6999">
                <a:solidFill>
                  <a:srgbClr val="FFFFFF"/>
                </a:solidFill>
                <a:latin typeface="Nunito Sans Heavy"/>
              </a:rPr>
              <a:t>Background</a:t>
            </a:r>
          </a:p>
        </p:txBody>
      </p:sp>
      <p:grpSp>
        <p:nvGrpSpPr>
          <p:cNvPr id="4" name="Group 4"/>
          <p:cNvGrpSpPr/>
          <p:nvPr/>
        </p:nvGrpSpPr>
        <p:grpSpPr>
          <a:xfrm>
            <a:off x="8524784" y="1371041"/>
            <a:ext cx="8453858" cy="1495190"/>
            <a:chOff x="0" y="0"/>
            <a:chExt cx="11271810" cy="1993587"/>
          </a:xfrm>
        </p:grpSpPr>
        <p:sp>
          <p:nvSpPr>
            <p:cNvPr id="5" name="TextBox 5"/>
            <p:cNvSpPr txBox="1"/>
            <p:nvPr/>
          </p:nvSpPr>
          <p:spPr>
            <a:xfrm>
              <a:off x="0" y="-9525"/>
              <a:ext cx="11271810" cy="606425"/>
            </a:xfrm>
            <a:prstGeom prst="rect">
              <a:avLst/>
            </a:prstGeom>
          </p:spPr>
          <p:txBody>
            <a:bodyPr lIns="0" tIns="0" rIns="0" bIns="0" rtlCol="0" anchor="t">
              <a:spAutoFit/>
            </a:bodyPr>
            <a:lstStyle/>
            <a:p>
              <a:pPr>
                <a:lnSpc>
                  <a:spcPts val="3599"/>
                </a:lnSpc>
              </a:pPr>
              <a:r>
                <a:rPr lang="en-US" sz="2999">
                  <a:solidFill>
                    <a:srgbClr val="000000"/>
                  </a:solidFill>
                  <a:latin typeface="Roboto Bold"/>
                </a:rPr>
                <a:t>Client Objectives:</a:t>
              </a:r>
            </a:p>
          </p:txBody>
        </p:sp>
        <p:sp>
          <p:nvSpPr>
            <p:cNvPr id="6" name="TextBox 6"/>
            <p:cNvSpPr txBox="1"/>
            <p:nvPr/>
          </p:nvSpPr>
          <p:spPr>
            <a:xfrm>
              <a:off x="0" y="954727"/>
              <a:ext cx="11271810" cy="1038860"/>
            </a:xfrm>
            <a:prstGeom prst="rect">
              <a:avLst/>
            </a:prstGeom>
          </p:spPr>
          <p:txBody>
            <a:bodyPr lIns="0" tIns="0" rIns="0" bIns="0" rtlCol="0" anchor="t">
              <a:spAutoFit/>
            </a:bodyPr>
            <a:lstStyle/>
            <a:p>
              <a:pPr>
                <a:lnSpc>
                  <a:spcPts val="3119"/>
                </a:lnSpc>
              </a:pPr>
              <a:r>
                <a:rPr lang="en-US" sz="2399">
                  <a:solidFill>
                    <a:srgbClr val="000000"/>
                  </a:solidFill>
                  <a:latin typeface="Roboto"/>
                </a:rPr>
                <a:t>Enhance the mobile app to make shopping more enjoyable by suggesting recipes based on ingredients in-store.</a:t>
              </a:r>
            </a:p>
          </p:txBody>
        </p:sp>
      </p:grpSp>
      <p:grpSp>
        <p:nvGrpSpPr>
          <p:cNvPr id="7" name="Group 7"/>
          <p:cNvGrpSpPr/>
          <p:nvPr/>
        </p:nvGrpSpPr>
        <p:grpSpPr>
          <a:xfrm>
            <a:off x="8546997" y="3906278"/>
            <a:ext cx="8453858" cy="2666765"/>
            <a:chOff x="0" y="0"/>
            <a:chExt cx="11271810" cy="3555687"/>
          </a:xfrm>
        </p:grpSpPr>
        <p:sp>
          <p:nvSpPr>
            <p:cNvPr id="8" name="TextBox 8"/>
            <p:cNvSpPr txBox="1"/>
            <p:nvPr/>
          </p:nvSpPr>
          <p:spPr>
            <a:xfrm>
              <a:off x="0" y="-9525"/>
              <a:ext cx="11271810" cy="606425"/>
            </a:xfrm>
            <a:prstGeom prst="rect">
              <a:avLst/>
            </a:prstGeom>
          </p:spPr>
          <p:txBody>
            <a:bodyPr lIns="0" tIns="0" rIns="0" bIns="0" rtlCol="0" anchor="t">
              <a:spAutoFit/>
            </a:bodyPr>
            <a:lstStyle/>
            <a:p>
              <a:pPr>
                <a:lnSpc>
                  <a:spcPts val="3599"/>
                </a:lnSpc>
              </a:pPr>
              <a:r>
                <a:rPr lang="en-US" sz="2999">
                  <a:solidFill>
                    <a:srgbClr val="000000"/>
                  </a:solidFill>
                  <a:latin typeface="Roboto Bold"/>
                </a:rPr>
                <a:t>Importance of Technology:</a:t>
              </a:r>
            </a:p>
          </p:txBody>
        </p:sp>
        <p:sp>
          <p:nvSpPr>
            <p:cNvPr id="9" name="TextBox 9"/>
            <p:cNvSpPr txBox="1"/>
            <p:nvPr/>
          </p:nvSpPr>
          <p:spPr>
            <a:xfrm>
              <a:off x="0" y="954727"/>
              <a:ext cx="11271810" cy="2600960"/>
            </a:xfrm>
            <a:prstGeom prst="rect">
              <a:avLst/>
            </a:prstGeom>
          </p:spPr>
          <p:txBody>
            <a:bodyPr lIns="0" tIns="0" rIns="0" bIns="0" rtlCol="0" anchor="t">
              <a:spAutoFit/>
            </a:bodyPr>
            <a:lstStyle/>
            <a:p>
              <a:pPr>
                <a:lnSpc>
                  <a:spcPts val="3119"/>
                </a:lnSpc>
              </a:pPr>
              <a:r>
                <a:rPr lang="en-US" sz="2399">
                  <a:solidFill>
                    <a:srgbClr val="000000"/>
                  </a:solidFill>
                  <a:latin typeface="Roboto"/>
                </a:rPr>
                <a:t>In today's digital age, leveraging technology is crucial for businesses to stay competitive. By integrating advanced technology like image recognition and recipe suggestion features, the client aims to enhance customer engagement and loyalty.</a:t>
              </a:r>
            </a:p>
          </p:txBody>
        </p:sp>
      </p:grpSp>
      <p:grpSp>
        <p:nvGrpSpPr>
          <p:cNvPr id="10" name="Group 10"/>
          <p:cNvGrpSpPr/>
          <p:nvPr/>
        </p:nvGrpSpPr>
        <p:grpSpPr>
          <a:xfrm>
            <a:off x="8546997" y="7420769"/>
            <a:ext cx="8453858" cy="1495190"/>
            <a:chOff x="0" y="0"/>
            <a:chExt cx="11271810" cy="1993587"/>
          </a:xfrm>
        </p:grpSpPr>
        <p:sp>
          <p:nvSpPr>
            <p:cNvPr id="11" name="TextBox 11"/>
            <p:cNvSpPr txBox="1"/>
            <p:nvPr/>
          </p:nvSpPr>
          <p:spPr>
            <a:xfrm>
              <a:off x="0" y="-9525"/>
              <a:ext cx="11271810" cy="606425"/>
            </a:xfrm>
            <a:prstGeom prst="rect">
              <a:avLst/>
            </a:prstGeom>
          </p:spPr>
          <p:txBody>
            <a:bodyPr lIns="0" tIns="0" rIns="0" bIns="0" rtlCol="0" anchor="t">
              <a:spAutoFit/>
            </a:bodyPr>
            <a:lstStyle/>
            <a:p>
              <a:pPr>
                <a:lnSpc>
                  <a:spcPts val="3599"/>
                </a:lnSpc>
              </a:pPr>
              <a:r>
                <a:rPr lang="en-US" sz="2999">
                  <a:solidFill>
                    <a:srgbClr val="000000"/>
                  </a:solidFill>
                  <a:latin typeface="Roboto Bold"/>
                </a:rPr>
                <a:t>Solution:</a:t>
              </a:r>
            </a:p>
          </p:txBody>
        </p:sp>
        <p:sp>
          <p:nvSpPr>
            <p:cNvPr id="12" name="TextBox 12"/>
            <p:cNvSpPr txBox="1"/>
            <p:nvPr/>
          </p:nvSpPr>
          <p:spPr>
            <a:xfrm>
              <a:off x="0" y="954727"/>
              <a:ext cx="11271810" cy="1038860"/>
            </a:xfrm>
            <a:prstGeom prst="rect">
              <a:avLst/>
            </a:prstGeom>
          </p:spPr>
          <p:txBody>
            <a:bodyPr lIns="0" tIns="0" rIns="0" bIns="0" rtlCol="0" anchor="t">
              <a:spAutoFit/>
            </a:bodyPr>
            <a:lstStyle/>
            <a:p>
              <a:pPr>
                <a:lnSpc>
                  <a:spcPts val="3119"/>
                </a:lnSpc>
              </a:pPr>
              <a:r>
                <a:rPr lang="en-US" sz="2399">
                  <a:solidFill>
                    <a:srgbClr val="000000"/>
                  </a:solidFill>
                  <a:latin typeface="Roboto"/>
                </a:rPr>
                <a:t>Integrate EasyChef, an image recognition-based recipe suggestion feature, into the existing mobile app.</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054556"/>
            <a:ext cx="7196018" cy="27527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Project</a:t>
            </a:r>
          </a:p>
          <a:p>
            <a:pPr>
              <a:lnSpc>
                <a:spcPts val="10800"/>
              </a:lnSpc>
            </a:pPr>
            <a:r>
              <a:rPr lang="en-US" sz="9000">
                <a:solidFill>
                  <a:srgbClr val="000000"/>
                </a:solidFill>
                <a:latin typeface="Nunito Sans Heavy"/>
              </a:rPr>
              <a:t>Definition</a:t>
            </a:r>
          </a:p>
        </p:txBody>
      </p:sp>
      <p:grpSp>
        <p:nvGrpSpPr>
          <p:cNvPr id="3" name="Group 3"/>
          <p:cNvGrpSpPr/>
          <p:nvPr/>
        </p:nvGrpSpPr>
        <p:grpSpPr>
          <a:xfrm>
            <a:off x="8664213" y="0"/>
            <a:ext cx="9623787" cy="10287000"/>
            <a:chOff x="0" y="0"/>
            <a:chExt cx="12831716" cy="13716000"/>
          </a:xfrm>
        </p:grpSpPr>
        <p:sp>
          <p:nvSpPr>
            <p:cNvPr id="4" name="AutoShape 4"/>
            <p:cNvSpPr/>
            <p:nvPr/>
          </p:nvSpPr>
          <p:spPr>
            <a:xfrm>
              <a:off x="0" y="6858000"/>
              <a:ext cx="12831716" cy="6858000"/>
            </a:xfrm>
            <a:prstGeom prst="rect">
              <a:avLst/>
            </a:prstGeom>
            <a:solidFill>
              <a:srgbClr val="FFD16A"/>
            </a:solidFill>
          </p:spPr>
          <p:txBody>
            <a:bodyPr/>
            <a:lstStyle/>
            <a:p>
              <a:endParaRPr lang="en-CA"/>
            </a:p>
          </p:txBody>
        </p:sp>
        <p:sp>
          <p:nvSpPr>
            <p:cNvPr id="5" name="AutoShape 5"/>
            <p:cNvSpPr/>
            <p:nvPr/>
          </p:nvSpPr>
          <p:spPr>
            <a:xfrm>
              <a:off x="0" y="0"/>
              <a:ext cx="12831716" cy="6858000"/>
            </a:xfrm>
            <a:prstGeom prst="rect">
              <a:avLst/>
            </a:prstGeom>
            <a:solidFill>
              <a:srgbClr val="699C7D"/>
            </a:solidFill>
          </p:spPr>
          <p:txBody>
            <a:bodyPr/>
            <a:lstStyle/>
            <a:p>
              <a:endParaRPr lang="en-CA"/>
            </a:p>
          </p:txBody>
        </p:sp>
      </p:grpSp>
      <p:grpSp>
        <p:nvGrpSpPr>
          <p:cNvPr id="6" name="Group 6"/>
          <p:cNvGrpSpPr/>
          <p:nvPr/>
        </p:nvGrpSpPr>
        <p:grpSpPr>
          <a:xfrm>
            <a:off x="10078196" y="1302206"/>
            <a:ext cx="7181104" cy="2221214"/>
            <a:chOff x="0" y="0"/>
            <a:chExt cx="9574805" cy="2961618"/>
          </a:xfrm>
        </p:grpSpPr>
        <p:sp>
          <p:nvSpPr>
            <p:cNvPr id="7" name="TextBox 7"/>
            <p:cNvSpPr txBox="1"/>
            <p:nvPr/>
          </p:nvSpPr>
          <p:spPr>
            <a:xfrm>
              <a:off x="0" y="-19050"/>
              <a:ext cx="9574805"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Objectives:</a:t>
              </a:r>
            </a:p>
          </p:txBody>
        </p:sp>
        <p:sp>
          <p:nvSpPr>
            <p:cNvPr id="8" name="TextBox 8"/>
            <p:cNvSpPr txBox="1"/>
            <p:nvPr/>
          </p:nvSpPr>
          <p:spPr>
            <a:xfrm>
              <a:off x="0" y="983593"/>
              <a:ext cx="9224794" cy="19780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Improve Customer Experience</a:t>
              </a:r>
            </a:p>
            <a:p>
              <a:pPr marL="647700" lvl="1" indent="-323850">
                <a:lnSpc>
                  <a:spcPts val="3900"/>
                </a:lnSpc>
                <a:buFont typeface="Arial"/>
                <a:buChar char="•"/>
              </a:pPr>
              <a:r>
                <a:rPr lang="en-US" sz="3000">
                  <a:solidFill>
                    <a:srgbClr val="FFFFFF"/>
                  </a:solidFill>
                  <a:latin typeface="Roboto"/>
                </a:rPr>
                <a:t>Increase User Engagement</a:t>
              </a:r>
            </a:p>
            <a:p>
              <a:pPr marL="647700" lvl="1" indent="-323850">
                <a:lnSpc>
                  <a:spcPts val="3900"/>
                </a:lnSpc>
                <a:buFont typeface="Arial"/>
                <a:buChar char="•"/>
              </a:pPr>
              <a:r>
                <a:rPr lang="en-US" sz="3000">
                  <a:solidFill>
                    <a:srgbClr val="FFFFFF"/>
                  </a:solidFill>
                  <a:latin typeface="Roboto"/>
                </a:rPr>
                <a:t>Drive In-Store Purchases</a:t>
              </a:r>
            </a:p>
          </p:txBody>
        </p:sp>
      </p:grpSp>
      <p:grpSp>
        <p:nvGrpSpPr>
          <p:cNvPr id="9" name="Group 9"/>
          <p:cNvGrpSpPr/>
          <p:nvPr/>
        </p:nvGrpSpPr>
        <p:grpSpPr>
          <a:xfrm>
            <a:off x="10078196" y="6397870"/>
            <a:ext cx="7181104" cy="2706989"/>
            <a:chOff x="0" y="0"/>
            <a:chExt cx="9574805" cy="3609318"/>
          </a:xfrm>
        </p:grpSpPr>
        <p:sp>
          <p:nvSpPr>
            <p:cNvPr id="10" name="TextBox 10"/>
            <p:cNvSpPr txBox="1"/>
            <p:nvPr/>
          </p:nvSpPr>
          <p:spPr>
            <a:xfrm>
              <a:off x="0" y="-19050"/>
              <a:ext cx="9574805"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Business Requirements:</a:t>
              </a:r>
            </a:p>
          </p:txBody>
        </p:sp>
        <p:sp>
          <p:nvSpPr>
            <p:cNvPr id="11" name="TextBox 11"/>
            <p:cNvSpPr txBox="1"/>
            <p:nvPr/>
          </p:nvSpPr>
          <p:spPr>
            <a:xfrm>
              <a:off x="0" y="983593"/>
              <a:ext cx="9224794" cy="26257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Ingredient Recognition</a:t>
              </a:r>
            </a:p>
            <a:p>
              <a:pPr marL="647700" lvl="1" indent="-323850">
                <a:lnSpc>
                  <a:spcPts val="3900"/>
                </a:lnSpc>
                <a:buFont typeface="Arial"/>
                <a:buChar char="•"/>
              </a:pPr>
              <a:r>
                <a:rPr lang="en-US" sz="3000">
                  <a:solidFill>
                    <a:srgbClr val="FFFFFF"/>
                  </a:solidFill>
                  <a:latin typeface="Roboto"/>
                </a:rPr>
                <a:t>Recipe Recommendation Engine</a:t>
              </a:r>
            </a:p>
            <a:p>
              <a:pPr marL="647700" lvl="1" indent="-323850">
                <a:lnSpc>
                  <a:spcPts val="3900"/>
                </a:lnSpc>
                <a:buFont typeface="Arial"/>
                <a:buChar char="•"/>
              </a:pPr>
              <a:r>
                <a:rPr lang="en-US" sz="3000">
                  <a:solidFill>
                    <a:srgbClr val="FFFFFF"/>
                  </a:solidFill>
                  <a:latin typeface="Roboto"/>
                </a:rPr>
                <a:t>User Interaction</a:t>
              </a:r>
            </a:p>
            <a:p>
              <a:pPr marL="647700" lvl="1" indent="-323850">
                <a:lnSpc>
                  <a:spcPts val="3899"/>
                </a:lnSpc>
                <a:buFont typeface="Arial"/>
                <a:buChar char="•"/>
              </a:pPr>
              <a:r>
                <a:rPr lang="en-US" sz="2999">
                  <a:solidFill>
                    <a:srgbClr val="FFFFFF"/>
                  </a:solidFill>
                  <a:latin typeface="Roboto"/>
                </a:rPr>
                <a:t>Integration with Existing Systems</a:t>
              </a:r>
            </a:p>
          </p:txBody>
        </p:sp>
      </p:grpSp>
      <p:grpSp>
        <p:nvGrpSpPr>
          <p:cNvPr id="12" name="Group 12"/>
          <p:cNvGrpSpPr/>
          <p:nvPr/>
        </p:nvGrpSpPr>
        <p:grpSpPr>
          <a:xfrm>
            <a:off x="1028700" y="6579886"/>
            <a:ext cx="5544035" cy="2678414"/>
            <a:chOff x="0" y="0"/>
            <a:chExt cx="7392047" cy="3571218"/>
          </a:xfrm>
        </p:grpSpPr>
        <p:sp>
          <p:nvSpPr>
            <p:cNvPr id="13" name="TextBox 13"/>
            <p:cNvSpPr txBox="1"/>
            <p:nvPr/>
          </p:nvSpPr>
          <p:spPr>
            <a:xfrm>
              <a:off x="0" y="-19050"/>
              <a:ext cx="7392047"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Scope:</a:t>
              </a:r>
            </a:p>
          </p:txBody>
        </p:sp>
        <p:sp>
          <p:nvSpPr>
            <p:cNvPr id="14" name="TextBox 14"/>
            <p:cNvSpPr txBox="1"/>
            <p:nvPr/>
          </p:nvSpPr>
          <p:spPr>
            <a:xfrm>
              <a:off x="0" y="993118"/>
              <a:ext cx="7121828" cy="2578100"/>
            </a:xfrm>
            <a:prstGeom prst="rect">
              <a:avLst/>
            </a:prstGeom>
          </p:spPr>
          <p:txBody>
            <a:bodyPr lIns="0" tIns="0" rIns="0" bIns="0" rtlCol="0" anchor="t">
              <a:spAutoFit/>
            </a:bodyPr>
            <a:lstStyle/>
            <a:p>
              <a:pPr>
                <a:lnSpc>
                  <a:spcPts val="3899"/>
                </a:lnSpc>
              </a:pPr>
              <a:r>
                <a:rPr lang="en-US" sz="2999">
                  <a:solidFill>
                    <a:srgbClr val="000000"/>
                  </a:solidFill>
                  <a:latin typeface="Roboto"/>
                </a:rPr>
                <a:t>Enhance the mobile app with a feature enabling personalized recipe suggestions based on in-store ingredients.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grpSp>
        <p:nvGrpSpPr>
          <p:cNvPr id="2" name="Group 2"/>
          <p:cNvGrpSpPr/>
          <p:nvPr/>
        </p:nvGrpSpPr>
        <p:grpSpPr>
          <a:xfrm>
            <a:off x="1576595" y="805647"/>
            <a:ext cx="1766103" cy="1766103"/>
            <a:chOff x="0" y="0"/>
            <a:chExt cx="2354804" cy="2354804"/>
          </a:xfrm>
        </p:grpSpPr>
        <p:grpSp>
          <p:nvGrpSpPr>
            <p:cNvPr id="3" name="Group 3"/>
            <p:cNvGrpSpPr/>
            <p:nvPr/>
          </p:nvGrpSpPr>
          <p:grpSpPr>
            <a:xfrm>
              <a:off x="0" y="0"/>
              <a:ext cx="2354804" cy="235480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5" name="TextBox 5"/>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1</a:t>
              </a:r>
            </a:p>
          </p:txBody>
        </p:sp>
      </p:grpSp>
      <p:grpSp>
        <p:nvGrpSpPr>
          <p:cNvPr id="6" name="Group 6"/>
          <p:cNvGrpSpPr/>
          <p:nvPr/>
        </p:nvGrpSpPr>
        <p:grpSpPr>
          <a:xfrm>
            <a:off x="1576595" y="3034497"/>
            <a:ext cx="1766103" cy="1766103"/>
            <a:chOff x="0" y="0"/>
            <a:chExt cx="2354804" cy="2354804"/>
          </a:xfrm>
        </p:grpSpPr>
        <p:grpSp>
          <p:nvGrpSpPr>
            <p:cNvPr id="7" name="Group 7"/>
            <p:cNvGrpSpPr/>
            <p:nvPr/>
          </p:nvGrpSpPr>
          <p:grpSpPr>
            <a:xfrm>
              <a:off x="0" y="0"/>
              <a:ext cx="2354804" cy="2354804"/>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9" name="TextBox 9"/>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2</a:t>
              </a:r>
            </a:p>
          </p:txBody>
        </p:sp>
      </p:grpSp>
      <p:grpSp>
        <p:nvGrpSpPr>
          <p:cNvPr id="10" name="Group 10"/>
          <p:cNvGrpSpPr/>
          <p:nvPr/>
        </p:nvGrpSpPr>
        <p:grpSpPr>
          <a:xfrm>
            <a:off x="1576595" y="5263347"/>
            <a:ext cx="1766103" cy="1766103"/>
            <a:chOff x="0" y="0"/>
            <a:chExt cx="2354804" cy="2354804"/>
          </a:xfrm>
        </p:grpSpPr>
        <p:grpSp>
          <p:nvGrpSpPr>
            <p:cNvPr id="11" name="Group 11"/>
            <p:cNvGrpSpPr/>
            <p:nvPr/>
          </p:nvGrpSpPr>
          <p:grpSpPr>
            <a:xfrm>
              <a:off x="0" y="0"/>
              <a:ext cx="2354804" cy="2354804"/>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13" name="TextBox 13"/>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3</a:t>
              </a:r>
            </a:p>
          </p:txBody>
        </p:sp>
      </p:grpSp>
      <p:sp>
        <p:nvSpPr>
          <p:cNvPr id="14" name="TextBox 14"/>
          <p:cNvSpPr txBox="1"/>
          <p:nvPr/>
        </p:nvSpPr>
        <p:spPr>
          <a:xfrm>
            <a:off x="4082138" y="1426761"/>
            <a:ext cx="6580506" cy="485775"/>
          </a:xfrm>
          <a:prstGeom prst="rect">
            <a:avLst/>
          </a:prstGeom>
        </p:spPr>
        <p:txBody>
          <a:bodyPr lIns="0" tIns="0" rIns="0" bIns="0" rtlCol="0" anchor="t">
            <a:spAutoFit/>
          </a:bodyPr>
          <a:lstStyle/>
          <a:p>
            <a:pPr>
              <a:lnSpc>
                <a:spcPts val="3899"/>
              </a:lnSpc>
            </a:pPr>
            <a:r>
              <a:rPr lang="en-US" sz="2999">
                <a:solidFill>
                  <a:srgbClr val="FFFFFF"/>
                </a:solidFill>
                <a:latin typeface="Roboto"/>
              </a:rPr>
              <a:t>Custom Development</a:t>
            </a:r>
          </a:p>
        </p:txBody>
      </p:sp>
      <p:sp>
        <p:nvSpPr>
          <p:cNvPr id="15" name="TextBox 15"/>
          <p:cNvSpPr txBox="1"/>
          <p:nvPr/>
        </p:nvSpPr>
        <p:spPr>
          <a:xfrm>
            <a:off x="4082138" y="3655611"/>
            <a:ext cx="6580506" cy="485775"/>
          </a:xfrm>
          <a:prstGeom prst="rect">
            <a:avLst/>
          </a:prstGeom>
        </p:spPr>
        <p:txBody>
          <a:bodyPr lIns="0" tIns="0" rIns="0" bIns="0" rtlCol="0" anchor="t">
            <a:spAutoFit/>
          </a:bodyPr>
          <a:lstStyle/>
          <a:p>
            <a:pPr>
              <a:lnSpc>
                <a:spcPts val="3899"/>
              </a:lnSpc>
            </a:pPr>
            <a:r>
              <a:rPr lang="en-US" sz="2999">
                <a:solidFill>
                  <a:srgbClr val="FFFFFF"/>
                </a:solidFill>
                <a:latin typeface="Roboto"/>
              </a:rPr>
              <a:t>Integration of Pre-built Solution</a:t>
            </a:r>
          </a:p>
        </p:txBody>
      </p:sp>
      <p:sp>
        <p:nvSpPr>
          <p:cNvPr id="16" name="TextBox 16"/>
          <p:cNvSpPr txBox="1"/>
          <p:nvPr/>
        </p:nvSpPr>
        <p:spPr>
          <a:xfrm>
            <a:off x="4082138" y="5884461"/>
            <a:ext cx="6580506" cy="485775"/>
          </a:xfrm>
          <a:prstGeom prst="rect">
            <a:avLst/>
          </a:prstGeom>
        </p:spPr>
        <p:txBody>
          <a:bodyPr lIns="0" tIns="0" rIns="0" bIns="0" rtlCol="0" anchor="t">
            <a:spAutoFit/>
          </a:bodyPr>
          <a:lstStyle/>
          <a:p>
            <a:pPr>
              <a:lnSpc>
                <a:spcPts val="3899"/>
              </a:lnSpc>
            </a:pPr>
            <a:r>
              <a:rPr lang="en-US" sz="2999">
                <a:solidFill>
                  <a:srgbClr val="FFFFFF"/>
                </a:solidFill>
                <a:latin typeface="Roboto"/>
              </a:rPr>
              <a:t>Collaborative Development</a:t>
            </a:r>
          </a:p>
        </p:txBody>
      </p:sp>
      <p:sp>
        <p:nvSpPr>
          <p:cNvPr id="17" name="AutoShape 17"/>
          <p:cNvSpPr/>
          <p:nvPr/>
        </p:nvSpPr>
        <p:spPr>
          <a:xfrm>
            <a:off x="0" y="7457087"/>
            <a:ext cx="18288000" cy="2806993"/>
          </a:xfrm>
          <a:prstGeom prst="rect">
            <a:avLst/>
          </a:prstGeom>
          <a:solidFill>
            <a:srgbClr val="EEEEEE"/>
          </a:solidFill>
        </p:spPr>
        <p:txBody>
          <a:bodyPr/>
          <a:lstStyle/>
          <a:p>
            <a:endParaRPr lang="en-CA"/>
          </a:p>
        </p:txBody>
      </p:sp>
      <p:sp>
        <p:nvSpPr>
          <p:cNvPr id="18" name="TextBox 18"/>
          <p:cNvSpPr txBox="1"/>
          <p:nvPr/>
        </p:nvSpPr>
        <p:spPr>
          <a:xfrm>
            <a:off x="8553099" y="7728607"/>
            <a:ext cx="8971159" cy="2114550"/>
          </a:xfrm>
          <a:prstGeom prst="rect">
            <a:avLst/>
          </a:prstGeom>
        </p:spPr>
        <p:txBody>
          <a:bodyPr lIns="0" tIns="0" rIns="0" bIns="0" rtlCol="0" anchor="t">
            <a:spAutoFit/>
          </a:bodyPr>
          <a:lstStyle/>
          <a:p>
            <a:pPr marL="0" lvl="0" indent="0" algn="r">
              <a:lnSpc>
                <a:spcPts val="8399"/>
              </a:lnSpc>
              <a:spcBef>
                <a:spcPct val="0"/>
              </a:spcBef>
            </a:pPr>
            <a:r>
              <a:rPr lang="en-US" sz="6999" u="none" strike="noStrike">
                <a:solidFill>
                  <a:srgbClr val="000000"/>
                </a:solidFill>
                <a:latin typeface="Nunito Sans Heavy"/>
              </a:rPr>
              <a:t>Option Presentation </a:t>
            </a:r>
          </a:p>
          <a:p>
            <a:pPr marL="0" lvl="0" indent="0" algn="r">
              <a:lnSpc>
                <a:spcPts val="8399"/>
              </a:lnSpc>
              <a:spcBef>
                <a:spcPct val="0"/>
              </a:spcBef>
            </a:pPr>
            <a:r>
              <a:rPr lang="en-US" sz="6999" u="none" strike="noStrike">
                <a:solidFill>
                  <a:srgbClr val="000000"/>
                </a:solidFill>
                <a:latin typeface="Nunito Sans Heavy"/>
              </a:rPr>
              <a:t>&amp; Evaluation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806993"/>
          </a:xfrm>
          <a:prstGeom prst="rect">
            <a:avLst/>
          </a:prstGeom>
          <a:solidFill>
            <a:srgbClr val="EEEEEE"/>
          </a:solidFill>
        </p:spPr>
        <p:txBody>
          <a:bodyPr/>
          <a:lstStyle/>
          <a:p>
            <a:endParaRPr lang="en-CA"/>
          </a:p>
        </p:txBody>
      </p:sp>
      <p:sp>
        <p:nvSpPr>
          <p:cNvPr id="3" name="TextBox 3"/>
          <p:cNvSpPr txBox="1"/>
          <p:nvPr/>
        </p:nvSpPr>
        <p:spPr>
          <a:xfrm>
            <a:off x="9822935" y="1950200"/>
            <a:ext cx="7436365" cy="644525"/>
          </a:xfrm>
          <a:prstGeom prst="rect">
            <a:avLst/>
          </a:prstGeom>
        </p:spPr>
        <p:txBody>
          <a:bodyPr lIns="0" tIns="0" rIns="0" bIns="0" rtlCol="0" anchor="t">
            <a:spAutoFit/>
          </a:bodyPr>
          <a:lstStyle/>
          <a:p>
            <a:pPr algn="r">
              <a:lnSpc>
                <a:spcPts val="5199"/>
              </a:lnSpc>
            </a:pPr>
            <a:r>
              <a:rPr lang="en-US" sz="3999">
                <a:solidFill>
                  <a:srgbClr val="699C7D"/>
                </a:solidFill>
                <a:latin typeface="Roboto"/>
              </a:rPr>
              <a:t>Integration of Pre-built Solution</a:t>
            </a:r>
          </a:p>
        </p:txBody>
      </p:sp>
      <p:sp>
        <p:nvSpPr>
          <p:cNvPr id="4" name="TextBox 4"/>
          <p:cNvSpPr txBox="1"/>
          <p:nvPr/>
        </p:nvSpPr>
        <p:spPr>
          <a:xfrm>
            <a:off x="8288141" y="849770"/>
            <a:ext cx="8971159" cy="1057275"/>
          </a:xfrm>
          <a:prstGeom prst="rect">
            <a:avLst/>
          </a:prstGeom>
        </p:spPr>
        <p:txBody>
          <a:bodyPr lIns="0" tIns="0" rIns="0" bIns="0" rtlCol="0" anchor="t">
            <a:spAutoFit/>
          </a:bodyPr>
          <a:lstStyle/>
          <a:p>
            <a:pPr marL="0" lvl="0" indent="0" algn="r">
              <a:lnSpc>
                <a:spcPts val="8399"/>
              </a:lnSpc>
              <a:spcBef>
                <a:spcPct val="0"/>
              </a:spcBef>
            </a:pPr>
            <a:r>
              <a:rPr lang="en-US" sz="6999" u="none" strike="noStrike">
                <a:solidFill>
                  <a:srgbClr val="000000"/>
                </a:solidFill>
                <a:latin typeface="Nunito Sans Heavy"/>
              </a:rPr>
              <a:t>Preferred Option </a:t>
            </a:r>
          </a:p>
        </p:txBody>
      </p:sp>
      <p:sp>
        <p:nvSpPr>
          <p:cNvPr id="5" name="AutoShape 5"/>
          <p:cNvSpPr/>
          <p:nvPr/>
        </p:nvSpPr>
        <p:spPr>
          <a:xfrm>
            <a:off x="1" y="2806993"/>
            <a:ext cx="9144000" cy="7480007"/>
          </a:xfrm>
          <a:prstGeom prst="rect">
            <a:avLst/>
          </a:prstGeom>
          <a:solidFill>
            <a:srgbClr val="466B54"/>
          </a:solidFill>
        </p:spPr>
        <p:txBody>
          <a:bodyPr/>
          <a:lstStyle/>
          <a:p>
            <a:endParaRPr lang="en-CA"/>
          </a:p>
        </p:txBody>
      </p:sp>
      <p:grpSp>
        <p:nvGrpSpPr>
          <p:cNvPr id="6" name="Group 6"/>
          <p:cNvGrpSpPr/>
          <p:nvPr/>
        </p:nvGrpSpPr>
        <p:grpSpPr>
          <a:xfrm>
            <a:off x="543128" y="4699195"/>
            <a:ext cx="7426677" cy="2211689"/>
            <a:chOff x="0" y="0"/>
            <a:chExt cx="9902236" cy="2948918"/>
          </a:xfrm>
        </p:grpSpPr>
        <p:sp>
          <p:nvSpPr>
            <p:cNvPr id="7" name="TextBox 7"/>
            <p:cNvSpPr txBox="1"/>
            <p:nvPr/>
          </p:nvSpPr>
          <p:spPr>
            <a:xfrm>
              <a:off x="0" y="-19050"/>
              <a:ext cx="9902236"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Alignment with Evaluation Criteria:</a:t>
              </a:r>
            </a:p>
          </p:txBody>
        </p:sp>
        <p:sp>
          <p:nvSpPr>
            <p:cNvPr id="8" name="TextBox 8"/>
            <p:cNvSpPr txBox="1"/>
            <p:nvPr/>
          </p:nvSpPr>
          <p:spPr>
            <a:xfrm>
              <a:off x="0" y="983593"/>
              <a:ext cx="9540256" cy="19653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Rapid Development</a:t>
              </a:r>
            </a:p>
            <a:p>
              <a:pPr marL="647700" lvl="1" indent="-323850">
                <a:lnSpc>
                  <a:spcPts val="3900"/>
                </a:lnSpc>
                <a:buFont typeface="Arial"/>
                <a:buChar char="•"/>
              </a:pPr>
              <a:r>
                <a:rPr lang="en-US" sz="3000">
                  <a:solidFill>
                    <a:srgbClr val="FFFFFF"/>
                  </a:solidFill>
                  <a:latin typeface="Roboto"/>
                </a:rPr>
                <a:t>Cost-Effectiveness</a:t>
              </a:r>
            </a:p>
            <a:p>
              <a:pPr marL="647700" lvl="1" indent="-323850">
                <a:lnSpc>
                  <a:spcPts val="3899"/>
                </a:lnSpc>
                <a:buFont typeface="Arial"/>
                <a:buChar char="•"/>
              </a:pPr>
              <a:r>
                <a:rPr lang="en-US" sz="2999">
                  <a:solidFill>
                    <a:srgbClr val="FFFFFF"/>
                  </a:solidFill>
                  <a:latin typeface="Roboto"/>
                </a:rPr>
                <a:t>Risk Mitigation</a:t>
              </a:r>
            </a:p>
          </p:txBody>
        </p:sp>
      </p:grpSp>
      <p:grpSp>
        <p:nvGrpSpPr>
          <p:cNvPr id="9" name="Group 9"/>
          <p:cNvGrpSpPr/>
          <p:nvPr/>
        </p:nvGrpSpPr>
        <p:grpSpPr>
          <a:xfrm>
            <a:off x="9620702" y="4699195"/>
            <a:ext cx="7426677" cy="2211689"/>
            <a:chOff x="0" y="0"/>
            <a:chExt cx="9902236" cy="2948918"/>
          </a:xfrm>
        </p:grpSpPr>
        <p:sp>
          <p:nvSpPr>
            <p:cNvPr id="10" name="TextBox 10"/>
            <p:cNvSpPr txBox="1"/>
            <p:nvPr/>
          </p:nvSpPr>
          <p:spPr>
            <a:xfrm>
              <a:off x="0" y="-19050"/>
              <a:ext cx="9902236"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Meeting Business Requirements:</a:t>
              </a:r>
            </a:p>
          </p:txBody>
        </p:sp>
        <p:sp>
          <p:nvSpPr>
            <p:cNvPr id="11" name="TextBox 11"/>
            <p:cNvSpPr txBox="1"/>
            <p:nvPr/>
          </p:nvSpPr>
          <p:spPr>
            <a:xfrm>
              <a:off x="0" y="983593"/>
              <a:ext cx="9540256" cy="19653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Enhancing Customer Experience</a:t>
              </a:r>
            </a:p>
            <a:p>
              <a:pPr marL="647700" lvl="1" indent="-323850">
                <a:lnSpc>
                  <a:spcPts val="3900"/>
                </a:lnSpc>
                <a:buFont typeface="Arial"/>
                <a:buChar char="•"/>
              </a:pPr>
              <a:r>
                <a:rPr lang="en-US" sz="3000">
                  <a:solidFill>
                    <a:srgbClr val="FFFFFF"/>
                  </a:solidFill>
                  <a:latin typeface="Roboto"/>
                </a:rPr>
                <a:t>Driving In-Store Purchases</a:t>
              </a:r>
            </a:p>
            <a:p>
              <a:pPr marL="647700" lvl="1" indent="-323850">
                <a:lnSpc>
                  <a:spcPts val="3899"/>
                </a:lnSpc>
                <a:buFont typeface="Arial"/>
                <a:buChar char="•"/>
              </a:pPr>
              <a:r>
                <a:rPr lang="en-US" sz="2999">
                  <a:solidFill>
                    <a:srgbClr val="FFFFFF"/>
                  </a:solidFill>
                  <a:latin typeface="Roboto"/>
                </a:rPr>
                <a:t>Increase Customer Engagement</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14704794" y="0"/>
            <a:ext cx="3640008" cy="10287000"/>
          </a:xfrm>
          <a:prstGeom prst="rect">
            <a:avLst/>
          </a:prstGeom>
          <a:solidFill>
            <a:srgbClr val="FFD16A"/>
          </a:solidFill>
        </p:spPr>
        <p:txBody>
          <a:bodyPr/>
          <a:lstStyle/>
          <a:p>
            <a:endParaRPr lang="en-CA"/>
          </a:p>
        </p:txBody>
      </p:sp>
      <p:grpSp>
        <p:nvGrpSpPr>
          <p:cNvPr id="3" name="Group 3"/>
          <p:cNvGrpSpPr/>
          <p:nvPr/>
        </p:nvGrpSpPr>
        <p:grpSpPr>
          <a:xfrm>
            <a:off x="11137290" y="885878"/>
            <a:ext cx="6591021" cy="9023285"/>
            <a:chOff x="0" y="0"/>
            <a:chExt cx="8788027" cy="12031047"/>
          </a:xfrm>
        </p:grpSpPr>
        <p:grpSp>
          <p:nvGrpSpPr>
            <p:cNvPr id="4" name="Group 4"/>
            <p:cNvGrpSpPr>
              <a:grpSpLocks noChangeAspect="1"/>
            </p:cNvGrpSpPr>
            <p:nvPr/>
          </p:nvGrpSpPr>
          <p:grpSpPr>
            <a:xfrm rot="518332">
              <a:off x="2414562" y="314366"/>
              <a:ext cx="4921287" cy="9737611"/>
              <a:chOff x="0" y="0"/>
              <a:chExt cx="2620010" cy="5184140"/>
            </a:xfrm>
          </p:grpSpPr>
          <p:sp>
            <p:nvSpPr>
              <p:cNvPr id="5" name="Freeform 5"/>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txBody>
              <a:bodyPr/>
              <a:lstStyle/>
              <a:p>
                <a:endParaRPr lang="en-CA"/>
              </a:p>
            </p:txBody>
          </p:sp>
          <p:sp>
            <p:nvSpPr>
              <p:cNvPr id="6" name="Freeform 6"/>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94468" r="-94468"/>
                </a:stretch>
              </a:blipFill>
            </p:spPr>
            <p:txBody>
              <a:bodyPr/>
              <a:lstStyle/>
              <a:p>
                <a:endParaRPr lang="en-CA"/>
              </a:p>
            </p:txBody>
          </p:sp>
          <p:sp>
            <p:nvSpPr>
              <p:cNvPr id="7" name="Freeform 7"/>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txBody>
              <a:bodyPr/>
              <a:lstStyle/>
              <a:p>
                <a:endParaRPr lang="en-CA"/>
              </a:p>
            </p:txBody>
          </p:sp>
          <p:sp>
            <p:nvSpPr>
              <p:cNvPr id="8" name="Freeform 8"/>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txBody>
              <a:bodyPr/>
              <a:lstStyle/>
              <a:p>
                <a:endParaRPr lang="en-CA"/>
              </a:p>
            </p:txBody>
          </p:sp>
          <p:sp>
            <p:nvSpPr>
              <p:cNvPr id="9" name="Freeform 9"/>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txBody>
              <a:bodyPr/>
              <a:lstStyle/>
              <a:p>
                <a:endParaRPr lang="en-CA"/>
              </a:p>
            </p:txBody>
          </p:sp>
          <p:sp>
            <p:nvSpPr>
              <p:cNvPr id="10" name="Freeform 10"/>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txBody>
              <a:bodyPr/>
              <a:lstStyle/>
              <a:p>
                <a:endParaRPr lang="en-CA"/>
              </a:p>
            </p:txBody>
          </p:sp>
          <p:sp>
            <p:nvSpPr>
              <p:cNvPr id="11" name="Freeform 11"/>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txBody>
              <a:bodyPr/>
              <a:lstStyle/>
              <a:p>
                <a:endParaRPr lang="en-CA"/>
              </a:p>
            </p:txBody>
          </p:sp>
          <p:sp>
            <p:nvSpPr>
              <p:cNvPr id="12" name="Freeform 12"/>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txBody>
              <a:bodyPr/>
              <a:lstStyle/>
              <a:p>
                <a:endParaRPr lang="en-CA"/>
              </a:p>
            </p:txBody>
          </p:sp>
          <p:sp>
            <p:nvSpPr>
              <p:cNvPr id="13" name="Freeform 13"/>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txBody>
              <a:bodyPr/>
              <a:lstStyle/>
              <a:p>
                <a:endParaRPr lang="en-CA"/>
              </a:p>
            </p:txBody>
          </p:sp>
        </p:grpSp>
        <p:sp>
          <p:nvSpPr>
            <p:cNvPr id="14" name="Freeform 14"/>
            <p:cNvSpPr/>
            <p:nvPr/>
          </p:nvSpPr>
          <p:spPr>
            <a:xfrm>
              <a:off x="0" y="10295412"/>
              <a:ext cx="8788027" cy="1735635"/>
            </a:xfrm>
            <a:custGeom>
              <a:avLst/>
              <a:gdLst/>
              <a:ahLst/>
              <a:cxnLst/>
              <a:rect l="l" t="t" r="r" b="b"/>
              <a:pathLst>
                <a:path w="8788027" h="1735635">
                  <a:moveTo>
                    <a:pt x="0" y="0"/>
                  </a:moveTo>
                  <a:lnTo>
                    <a:pt x="8788027" y="0"/>
                  </a:lnTo>
                  <a:lnTo>
                    <a:pt x="8788027" y="1735635"/>
                  </a:lnTo>
                  <a:lnTo>
                    <a:pt x="0" y="1735635"/>
                  </a:lnTo>
                  <a:lnTo>
                    <a:pt x="0" y="0"/>
                  </a:lnTo>
                  <a:close/>
                </a:path>
              </a:pathLst>
            </a:custGeom>
            <a:blipFill>
              <a:blip r:embed="rId3">
                <a:alphaModFix amt="56000"/>
              </a:blip>
              <a:stretch>
                <a:fillRect/>
              </a:stretch>
            </a:blipFill>
          </p:spPr>
          <p:txBody>
            <a:bodyPr/>
            <a:lstStyle/>
            <a:p>
              <a:endParaRPr lang="en-CA"/>
            </a:p>
          </p:txBody>
        </p:sp>
      </p:grpSp>
      <p:sp>
        <p:nvSpPr>
          <p:cNvPr id="15" name="TextBox 15"/>
          <p:cNvSpPr txBox="1"/>
          <p:nvPr/>
        </p:nvSpPr>
        <p:spPr>
          <a:xfrm>
            <a:off x="1028700" y="2018362"/>
            <a:ext cx="7139750" cy="1489710"/>
          </a:xfrm>
          <a:prstGeom prst="rect">
            <a:avLst/>
          </a:prstGeom>
        </p:spPr>
        <p:txBody>
          <a:bodyPr lIns="0" tIns="0" rIns="0" bIns="0" rtlCol="0" anchor="t">
            <a:spAutoFit/>
          </a:bodyPr>
          <a:lstStyle/>
          <a:p>
            <a:pPr>
              <a:lnSpc>
                <a:spcPts val="10890"/>
              </a:lnSpc>
            </a:pPr>
            <a:r>
              <a:rPr lang="en-US" sz="12100">
                <a:solidFill>
                  <a:srgbClr val="FFFFFF"/>
                </a:solidFill>
                <a:latin typeface="Nunito Sans Heavy"/>
              </a:rPr>
              <a:t>EasyChef</a:t>
            </a:r>
          </a:p>
        </p:txBody>
      </p:sp>
      <p:sp>
        <p:nvSpPr>
          <p:cNvPr id="16" name="AutoShape 16"/>
          <p:cNvSpPr/>
          <p:nvPr/>
        </p:nvSpPr>
        <p:spPr>
          <a:xfrm>
            <a:off x="857143" y="1156383"/>
            <a:ext cx="7164330" cy="561909"/>
          </a:xfrm>
          <a:prstGeom prst="rect">
            <a:avLst/>
          </a:prstGeom>
          <a:solidFill>
            <a:srgbClr val="969696"/>
          </a:solidFill>
        </p:spPr>
        <p:txBody>
          <a:bodyPr/>
          <a:lstStyle/>
          <a:p>
            <a:endParaRPr lang="en-CA"/>
          </a:p>
        </p:txBody>
      </p:sp>
      <p:sp>
        <p:nvSpPr>
          <p:cNvPr id="17" name="AutoShape 17"/>
          <p:cNvSpPr/>
          <p:nvPr/>
        </p:nvSpPr>
        <p:spPr>
          <a:xfrm>
            <a:off x="857143" y="3508072"/>
            <a:ext cx="7164330" cy="561909"/>
          </a:xfrm>
          <a:prstGeom prst="rect">
            <a:avLst/>
          </a:prstGeom>
          <a:solidFill>
            <a:srgbClr val="969696"/>
          </a:solidFill>
        </p:spPr>
        <p:txBody>
          <a:bodyPr/>
          <a:lstStyle/>
          <a:p>
            <a:endParaRPr lang="en-CA"/>
          </a:p>
        </p:txBody>
      </p:sp>
      <p:sp>
        <p:nvSpPr>
          <p:cNvPr id="18" name="TextBox 18"/>
          <p:cNvSpPr txBox="1"/>
          <p:nvPr/>
        </p:nvSpPr>
        <p:spPr>
          <a:xfrm>
            <a:off x="1028700" y="1132537"/>
            <a:ext cx="6821216" cy="533400"/>
          </a:xfrm>
          <a:prstGeom prst="rect">
            <a:avLst/>
          </a:prstGeom>
        </p:spPr>
        <p:txBody>
          <a:bodyPr lIns="0" tIns="0" rIns="0" bIns="0" rtlCol="0" anchor="t">
            <a:spAutoFit/>
          </a:bodyPr>
          <a:lstStyle/>
          <a:p>
            <a:pPr>
              <a:lnSpc>
                <a:spcPts val="4200"/>
              </a:lnSpc>
            </a:pPr>
            <a:r>
              <a:rPr lang="en-US" sz="3000">
                <a:solidFill>
                  <a:srgbClr val="000000"/>
                </a:solidFill>
                <a:latin typeface="Roboto"/>
              </a:rPr>
              <a:t>Integration of</a:t>
            </a:r>
          </a:p>
        </p:txBody>
      </p:sp>
      <p:sp>
        <p:nvSpPr>
          <p:cNvPr id="19" name="Freeform 19"/>
          <p:cNvSpPr/>
          <p:nvPr/>
        </p:nvSpPr>
        <p:spPr>
          <a:xfrm rot="1410488">
            <a:off x="7403513" y="865586"/>
            <a:ext cx="1529875" cy="1143504"/>
          </a:xfrm>
          <a:custGeom>
            <a:avLst/>
            <a:gdLst/>
            <a:ahLst/>
            <a:cxnLst/>
            <a:rect l="l" t="t" r="r" b="b"/>
            <a:pathLst>
              <a:path w="1529875" h="1143504">
                <a:moveTo>
                  <a:pt x="0" y="0"/>
                </a:moveTo>
                <a:lnTo>
                  <a:pt x="1529875" y="0"/>
                </a:lnTo>
                <a:lnTo>
                  <a:pt x="1529875" y="1143503"/>
                </a:lnTo>
                <a:lnTo>
                  <a:pt x="0" y="1143503"/>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CA"/>
          </a:p>
        </p:txBody>
      </p:sp>
      <p:sp>
        <p:nvSpPr>
          <p:cNvPr id="20" name="TextBox 20"/>
          <p:cNvSpPr txBox="1"/>
          <p:nvPr/>
        </p:nvSpPr>
        <p:spPr>
          <a:xfrm>
            <a:off x="12026161" y="8953500"/>
            <a:ext cx="5233139" cy="533400"/>
          </a:xfrm>
          <a:prstGeom prst="rect">
            <a:avLst/>
          </a:prstGeom>
        </p:spPr>
        <p:txBody>
          <a:bodyPr lIns="0" tIns="0" rIns="0" bIns="0" rtlCol="0" anchor="t">
            <a:spAutoFit/>
          </a:bodyPr>
          <a:lstStyle/>
          <a:p>
            <a:pPr>
              <a:lnSpc>
                <a:spcPts val="4200"/>
              </a:lnSpc>
            </a:pPr>
            <a:r>
              <a:rPr lang="en-US" sz="3000">
                <a:solidFill>
                  <a:srgbClr val="FFFFFF"/>
                </a:solidFill>
                <a:latin typeface="Roboto"/>
              </a:rPr>
              <a:t>Let’s enjoy grocery shopping!</a:t>
            </a:r>
          </a:p>
        </p:txBody>
      </p:sp>
      <p:sp>
        <p:nvSpPr>
          <p:cNvPr id="21" name="TextBox 21"/>
          <p:cNvSpPr txBox="1"/>
          <p:nvPr/>
        </p:nvSpPr>
        <p:spPr>
          <a:xfrm>
            <a:off x="1028700" y="3484227"/>
            <a:ext cx="6821216" cy="533400"/>
          </a:xfrm>
          <a:prstGeom prst="rect">
            <a:avLst/>
          </a:prstGeom>
        </p:spPr>
        <p:txBody>
          <a:bodyPr lIns="0" tIns="0" rIns="0" bIns="0" rtlCol="0" anchor="t">
            <a:spAutoFit/>
          </a:bodyPr>
          <a:lstStyle/>
          <a:p>
            <a:pPr algn="r">
              <a:lnSpc>
                <a:spcPts val="4200"/>
              </a:lnSpc>
            </a:pPr>
            <a:r>
              <a:rPr lang="en-US" sz="3000">
                <a:solidFill>
                  <a:srgbClr val="000000"/>
                </a:solidFill>
                <a:latin typeface="Roboto"/>
              </a:rPr>
              <a:t>Solution</a:t>
            </a:r>
          </a:p>
        </p:txBody>
      </p:sp>
      <p:sp>
        <p:nvSpPr>
          <p:cNvPr id="22" name="TextBox 22"/>
          <p:cNvSpPr txBox="1"/>
          <p:nvPr/>
        </p:nvSpPr>
        <p:spPr>
          <a:xfrm>
            <a:off x="1028700" y="4041406"/>
            <a:ext cx="6821216" cy="533400"/>
          </a:xfrm>
          <a:prstGeom prst="rect">
            <a:avLst/>
          </a:prstGeom>
        </p:spPr>
        <p:txBody>
          <a:bodyPr lIns="0" tIns="0" rIns="0" bIns="0" rtlCol="0" anchor="t">
            <a:spAutoFit/>
          </a:bodyPr>
          <a:lstStyle/>
          <a:p>
            <a:pPr algn="r">
              <a:lnSpc>
                <a:spcPts val="4200"/>
              </a:lnSpc>
            </a:pPr>
            <a:r>
              <a:rPr lang="en-US" sz="3000">
                <a:solidFill>
                  <a:srgbClr val="F1F1F1"/>
                </a:solidFill>
                <a:latin typeface="Roboto"/>
              </a:rPr>
              <a:t>for grocery retailer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7234861" y="395844"/>
            <a:ext cx="10390597" cy="9495312"/>
          </a:xfrm>
          <a:custGeom>
            <a:avLst/>
            <a:gdLst/>
            <a:ahLst/>
            <a:cxnLst/>
            <a:rect l="l" t="t" r="r" b="b"/>
            <a:pathLst>
              <a:path w="10221633" h="9495312">
                <a:moveTo>
                  <a:pt x="0" y="0"/>
                </a:moveTo>
                <a:lnTo>
                  <a:pt x="10221633" y="0"/>
                </a:lnTo>
                <a:lnTo>
                  <a:pt x="10221633" y="9495312"/>
                </a:lnTo>
                <a:lnTo>
                  <a:pt x="0" y="9495312"/>
                </a:lnTo>
                <a:lnTo>
                  <a:pt x="0" y="0"/>
                </a:lnTo>
                <a:close/>
              </a:path>
            </a:pathLst>
          </a:custGeom>
          <a:blipFill>
            <a:blip r:embed="rId2"/>
            <a:stretch>
              <a:fillRect t="-34" r="-1118" b="-34"/>
            </a:stretch>
          </a:blipFill>
        </p:spPr>
        <p:txBody>
          <a:bodyPr/>
          <a:lstStyle/>
          <a:p>
            <a:endParaRPr lang="en-CA" dirty="0"/>
          </a:p>
        </p:txBody>
      </p:sp>
      <p:sp>
        <p:nvSpPr>
          <p:cNvPr id="3" name="TextBox 3"/>
          <p:cNvSpPr txBox="1"/>
          <p:nvPr/>
        </p:nvSpPr>
        <p:spPr>
          <a:xfrm>
            <a:off x="662542" y="6961295"/>
            <a:ext cx="5857108" cy="2743200"/>
          </a:xfrm>
          <a:prstGeom prst="rect">
            <a:avLst/>
          </a:prstGeom>
        </p:spPr>
        <p:txBody>
          <a:bodyPr lIns="0" tIns="0" rIns="0" bIns="0" rtlCol="0" anchor="t">
            <a:spAutoFit/>
          </a:bodyPr>
          <a:lstStyle/>
          <a:p>
            <a:pPr>
              <a:lnSpc>
                <a:spcPts val="7200"/>
              </a:lnSpc>
            </a:pPr>
            <a:r>
              <a:rPr lang="en-US" sz="6000">
                <a:solidFill>
                  <a:srgbClr val="000000"/>
                </a:solidFill>
                <a:latin typeface="Nunito Sans Heavy"/>
              </a:rPr>
              <a:t>Project</a:t>
            </a:r>
          </a:p>
          <a:p>
            <a:pPr>
              <a:lnSpc>
                <a:spcPts val="7200"/>
              </a:lnSpc>
            </a:pPr>
            <a:r>
              <a:rPr lang="en-US" sz="6000">
                <a:solidFill>
                  <a:srgbClr val="000000"/>
                </a:solidFill>
                <a:latin typeface="Nunito Sans Heavy"/>
              </a:rPr>
              <a:t>Implementation</a:t>
            </a:r>
          </a:p>
          <a:p>
            <a:pPr>
              <a:lnSpc>
                <a:spcPts val="7200"/>
              </a:lnSpc>
            </a:pPr>
            <a:r>
              <a:rPr lang="en-US" sz="6000">
                <a:solidFill>
                  <a:srgbClr val="000000"/>
                </a:solidFill>
                <a:latin typeface="Nunito Sans Heavy"/>
              </a:rPr>
              <a:t>Plan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ffa13ec-55df-42b2-abfa-3c589cce1928">
      <Terms xmlns="http://schemas.microsoft.com/office/infopath/2007/PartnerControls"/>
    </lcf76f155ced4ddcb4097134ff3c332f>
    <TaxCatchAll xmlns="b10a8389-dd92-414c-bd53-b09fa080ef8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37C5F0D234CB1439943D747E6FADEB6" ma:contentTypeVersion="12" ma:contentTypeDescription="Create a new document." ma:contentTypeScope="" ma:versionID="922e6b95e12d8c7f1f2df48bec20ceeb">
  <xsd:schema xmlns:xsd="http://www.w3.org/2001/XMLSchema" xmlns:xs="http://www.w3.org/2001/XMLSchema" xmlns:p="http://schemas.microsoft.com/office/2006/metadata/properties" xmlns:ns2="5ffa13ec-55df-42b2-abfa-3c589cce1928" xmlns:ns3="b10a8389-dd92-414c-bd53-b09fa080ef8f" targetNamespace="http://schemas.microsoft.com/office/2006/metadata/properties" ma:root="true" ma:fieldsID="1e61a6c556b85c7ae2fa1ffa80162e9f" ns2:_="" ns3:_="">
    <xsd:import namespace="5ffa13ec-55df-42b2-abfa-3c589cce1928"/>
    <xsd:import namespace="b10a8389-dd92-414c-bd53-b09fa080ef8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fa13ec-55df-42b2-abfa-3c589cce19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3b707575-115d-41b6-99cf-750b66cbbd7d"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0a8389-dd92-414c-bd53-b09fa080ef8f"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aa2cdcb-567f-44a1-acb7-c624858c1249}" ma:internalName="TaxCatchAll" ma:showField="CatchAllData" ma:web="b10a8389-dd92-414c-bd53-b09fa080ef8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AC1CA2-50A3-4882-96E8-010142CA769C}">
  <ds:schemaRefs>
    <ds:schemaRef ds:uri="http://purl.org/dc/terms/"/>
    <ds:schemaRef ds:uri="5ffa13ec-55df-42b2-abfa-3c589cce1928"/>
    <ds:schemaRef ds:uri="http://purl.org/dc/dcmitype/"/>
    <ds:schemaRef ds:uri="http://schemas.microsoft.com/office/2006/metadata/properties"/>
    <ds:schemaRef ds:uri="b10a8389-dd92-414c-bd53-b09fa080ef8f"/>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CFE61E50-8C2B-4A0F-97AC-C5F9686B9C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fa13ec-55df-42b2-abfa-3c589cce1928"/>
    <ds:schemaRef ds:uri="b10a8389-dd92-414c-bd53-b09fa080ef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EC68F62-E20E-47A3-B519-0B6A5965C3F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184</TotalTime>
  <Words>1703</Words>
  <Application>Microsoft Office PowerPoint</Application>
  <PresentationFormat>Custom</PresentationFormat>
  <Paragraphs>227</Paragraphs>
  <Slides>20</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Aptos</vt:lpstr>
      <vt:lpstr>Nunito Sans Heavy</vt:lpstr>
      <vt:lpstr>Roboto</vt:lpstr>
      <vt:lpstr>Söhne</vt:lpstr>
      <vt:lpstr>Roboto Bold</vt:lpstr>
      <vt:lpstr>Nunito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EasyChef</dc:title>
  <cp:lastModifiedBy>Chotiros Srisiam</cp:lastModifiedBy>
  <cp:revision>2</cp:revision>
  <dcterms:created xsi:type="dcterms:W3CDTF">2006-08-16T00:00:00Z</dcterms:created>
  <dcterms:modified xsi:type="dcterms:W3CDTF">2024-04-18T00:26:46Z</dcterms:modified>
  <dc:identifier>DAGB_RHAvzs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0x010100F37C5F0D234CB1439943D747E6FADEB6</vt:lpwstr>
  </property>
</Properties>
</file>

<file path=docProps/thumbnail.jpeg>
</file>